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Презентація на тему «Сучасні українські рок-групи»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021288"/>
            <a:ext cx="61722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6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28954"/>
            <a:ext cx="8720354" cy="770384"/>
          </a:xfrm>
        </p:spPr>
        <p:txBody>
          <a:bodyPr/>
          <a:lstStyle/>
          <a:p>
            <a:r>
              <a:rPr lang="en-US" sz="1800" b="1" dirty="0" err="1">
                <a:solidFill>
                  <a:srgbClr val="FF0000"/>
                </a:solidFill>
              </a:rPr>
              <a:t>PanKe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Shava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ru-RU" sz="1800" dirty="0" err="1"/>
              <a:t>ПанКе</a:t>
            </a:r>
            <a:r>
              <a:rPr lang="ru-RU" sz="1800" dirty="0"/>
              <a:t> </a:t>
            </a:r>
            <a:r>
              <a:rPr lang="ru-RU" sz="1800" dirty="0" err="1"/>
              <a:t>Шава</a:t>
            </a:r>
            <a:r>
              <a:rPr lang="ru-RU" sz="1800" dirty="0"/>
              <a:t>) —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заснований</a:t>
            </a:r>
            <a:r>
              <a:rPr lang="ru-RU" sz="1800" dirty="0"/>
              <a:t> 2008 року 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фронтменом</a:t>
            </a:r>
            <a:r>
              <a:rPr lang="ru-RU" sz="1800" dirty="0"/>
              <a:t> гурту "</a:t>
            </a:r>
            <a:r>
              <a:rPr lang="ru-RU" sz="1800" dirty="0" err="1"/>
              <a:t>Повітряний</a:t>
            </a:r>
            <a:r>
              <a:rPr lang="ru-RU" sz="1800" dirty="0"/>
              <a:t> </a:t>
            </a:r>
            <a:r>
              <a:rPr lang="ru-RU" sz="1800" dirty="0" err="1"/>
              <a:t>змій</a:t>
            </a:r>
            <a:r>
              <a:rPr lang="ru-RU" sz="1800" dirty="0"/>
              <a:t>" </a:t>
            </a:r>
            <a:r>
              <a:rPr lang="ru-RU" sz="1800" dirty="0" err="1"/>
              <a:t>Тимофієм</a:t>
            </a:r>
            <a:r>
              <a:rPr lang="ru-RU" sz="1800" dirty="0"/>
              <a:t> </a:t>
            </a:r>
            <a:r>
              <a:rPr lang="ru-RU" sz="1800" dirty="0" err="1"/>
              <a:t>Мороховцем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Гурт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змінював</a:t>
            </a:r>
            <a:r>
              <a:rPr lang="ru-RU" sz="1800" dirty="0"/>
              <a:t> склад та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місцерозташування</a:t>
            </a:r>
            <a:r>
              <a:rPr lang="ru-RU" sz="1800" dirty="0"/>
              <a:t> - </a:t>
            </a:r>
            <a:r>
              <a:rPr lang="ru-RU" sz="1800" dirty="0" err="1"/>
              <a:t>перемістившись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Львова до </a:t>
            </a:r>
            <a:r>
              <a:rPr lang="ru-RU" sz="1800" dirty="0" err="1"/>
              <a:t>Полтави</a:t>
            </a:r>
            <a:r>
              <a:rPr lang="ru-RU" sz="1800" dirty="0"/>
              <a:t>, та зараз </a:t>
            </a:r>
            <a:r>
              <a:rPr lang="ru-RU" sz="1800" dirty="0" err="1"/>
              <a:t>базується</a:t>
            </a:r>
            <a:r>
              <a:rPr lang="ru-RU" sz="1800" dirty="0"/>
              <a:t> у м. </a:t>
            </a:r>
            <a:r>
              <a:rPr lang="ru-RU" sz="1800" dirty="0" err="1"/>
              <a:t>Київ</a:t>
            </a:r>
            <a:r>
              <a:rPr lang="ru-RU" sz="1800" dirty="0"/>
              <a:t>. Гурт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соціальних</a:t>
            </a:r>
            <a:r>
              <a:rPr lang="ru-RU" sz="1800" dirty="0"/>
              <a:t> проектах, регулярно проводить </a:t>
            </a:r>
            <a:r>
              <a:rPr lang="ru-RU" sz="1800" dirty="0" err="1"/>
              <a:t>музичні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у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закладах, </a:t>
            </a:r>
            <a:r>
              <a:rPr lang="ru-RU" sz="1800" dirty="0" err="1"/>
              <a:t>організовує</a:t>
            </a:r>
            <a:r>
              <a:rPr lang="ru-RU" sz="1800" dirty="0"/>
              <a:t> </a:t>
            </a:r>
            <a:r>
              <a:rPr lang="ru-RU" sz="1800" dirty="0" err="1"/>
              <a:t>благодійні</a:t>
            </a:r>
            <a:r>
              <a:rPr lang="ru-RU" sz="1800" dirty="0"/>
              <a:t> </a:t>
            </a:r>
            <a:r>
              <a:rPr lang="ru-RU" sz="1800" dirty="0" err="1"/>
              <a:t>концерти</a:t>
            </a:r>
            <a:r>
              <a:rPr lang="ru-RU" sz="1800" dirty="0"/>
              <a:t> як </a:t>
            </a:r>
            <a:r>
              <a:rPr lang="ru-RU" sz="1800" dirty="0" err="1"/>
              <a:t>добровільний</a:t>
            </a:r>
            <a:r>
              <a:rPr lang="ru-RU" sz="1800" dirty="0"/>
              <a:t> </a:t>
            </a:r>
            <a:r>
              <a:rPr lang="ru-RU" sz="1800" dirty="0" err="1"/>
              <a:t>внесок</a:t>
            </a:r>
            <a:r>
              <a:rPr lang="ru-RU" sz="1800" dirty="0"/>
              <a:t> в </a:t>
            </a:r>
            <a:r>
              <a:rPr lang="ru-RU" sz="1800" dirty="0" err="1"/>
              <a:t>культурний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, </a:t>
            </a:r>
            <a:r>
              <a:rPr lang="ru-RU" sz="1800" dirty="0" err="1"/>
              <a:t>спрямованих</a:t>
            </a:r>
            <a:r>
              <a:rPr lang="ru-RU" sz="1800" dirty="0"/>
              <a:t> на </a:t>
            </a:r>
            <a:r>
              <a:rPr lang="ru-RU" sz="1800" dirty="0" err="1"/>
              <a:t>пропоганду</a:t>
            </a:r>
            <a:r>
              <a:rPr lang="ru-RU" sz="1800" dirty="0"/>
              <a:t> здорового способу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виховання</a:t>
            </a:r>
            <a:r>
              <a:rPr lang="ru-RU" sz="1800" dirty="0"/>
              <a:t> культурно-</a:t>
            </a:r>
            <a:r>
              <a:rPr lang="ru-RU" sz="1800" dirty="0" err="1"/>
              <a:t>моральних</a:t>
            </a:r>
            <a:r>
              <a:rPr lang="ru-RU" sz="1800" dirty="0"/>
              <a:t> </a:t>
            </a:r>
            <a:r>
              <a:rPr lang="ru-RU" sz="1800" dirty="0" err="1"/>
              <a:t>цінностей</a:t>
            </a:r>
            <a:r>
              <a:rPr lang="ru-RU" sz="1800" dirty="0"/>
              <a:t>, </a:t>
            </a:r>
            <a:r>
              <a:rPr lang="ru-RU" sz="1800" dirty="0" err="1"/>
              <a:t>профілактику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в </a:t>
            </a:r>
            <a:r>
              <a:rPr lang="ru-RU" sz="1800" dirty="0" err="1"/>
              <a:t>суспільстві</a:t>
            </a:r>
            <a:r>
              <a:rPr lang="ru-RU" sz="1800" dirty="0"/>
              <a:t>, таких як </a:t>
            </a:r>
            <a:r>
              <a:rPr lang="ru-RU" sz="1800" dirty="0" err="1"/>
              <a:t>наркоманія</a:t>
            </a:r>
            <a:r>
              <a:rPr lang="ru-RU" sz="1800" dirty="0"/>
              <a:t> і </a:t>
            </a:r>
            <a:r>
              <a:rPr lang="ru-RU" sz="1800" dirty="0" err="1"/>
              <a:t>алкоголізм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5328592" cy="365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332078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Тимофій</a:t>
            </a:r>
            <a:r>
              <a:rPr lang="ru-RU" dirty="0" smtClean="0"/>
              <a:t> </a:t>
            </a:r>
            <a:r>
              <a:rPr lang="ru-RU" dirty="0" err="1"/>
              <a:t>Мороховець</a:t>
            </a:r>
            <a:r>
              <a:rPr lang="ru-RU" dirty="0"/>
              <a:t> — вокал, </a:t>
            </a:r>
            <a:r>
              <a:rPr lang="ru-RU" dirty="0" err="1"/>
              <a:t>гітара</a:t>
            </a:r>
            <a:endParaRPr lang="ru-RU" dirty="0"/>
          </a:p>
          <a:p>
            <a:r>
              <a:rPr lang="ru-RU" dirty="0"/>
              <a:t>Катя </a:t>
            </a:r>
            <a:r>
              <a:rPr lang="ru-RU" dirty="0" err="1"/>
              <a:t>Перекопська</a:t>
            </a:r>
            <a:r>
              <a:rPr lang="ru-RU" dirty="0"/>
              <a:t> — скрипка</a:t>
            </a:r>
          </a:p>
          <a:p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Гвоздецький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, вокал</a:t>
            </a:r>
          </a:p>
          <a:p>
            <a:r>
              <a:rPr lang="ru-RU" dirty="0"/>
              <a:t>Вадим Полторак — бас-</a:t>
            </a:r>
            <a:r>
              <a:rPr lang="ru-RU" dirty="0" err="1"/>
              <a:t>гітара</a:t>
            </a:r>
            <a:r>
              <a:rPr lang="ru-RU" dirty="0"/>
              <a:t>, бек-вокал</a:t>
            </a:r>
          </a:p>
          <a:p>
            <a:r>
              <a:rPr lang="ru-RU" dirty="0" err="1"/>
              <a:t>Андрій</a:t>
            </a:r>
            <a:r>
              <a:rPr lang="ru-RU" dirty="0"/>
              <a:t> Ващенко — </a:t>
            </a:r>
            <a:r>
              <a:rPr lang="ru-RU" dirty="0" err="1"/>
              <a:t>барабани</a:t>
            </a:r>
            <a:endParaRPr lang="ru-RU" dirty="0"/>
          </a:p>
          <a:p>
            <a:r>
              <a:rPr lang="ru-RU" dirty="0" err="1"/>
              <a:t>Нікіта</a:t>
            </a:r>
            <a:r>
              <a:rPr lang="ru-RU" dirty="0"/>
              <a:t> </a:t>
            </a:r>
            <a:r>
              <a:rPr lang="ru-RU" dirty="0" err="1"/>
              <a:t>Перекопський</a:t>
            </a:r>
            <a:r>
              <a:rPr lang="ru-RU" dirty="0"/>
              <a:t> – труба</a:t>
            </a:r>
          </a:p>
        </p:txBody>
      </p:sp>
    </p:spTree>
    <p:extLst>
      <p:ext uri="{BB962C8B-B14F-4D97-AF65-F5344CB8AC3E}">
        <p14:creationId xmlns:p14="http://schemas.microsoft.com/office/powerpoint/2010/main" xmlns="" val="7678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543800" cy="3960440"/>
          </a:xfrm>
        </p:spPr>
        <p:txBody>
          <a:bodyPr/>
          <a:lstStyle/>
          <a:p>
            <a:r>
              <a:rPr lang="uk-UA" sz="2400" dirty="0" smtClean="0"/>
              <a:t>Також є багато інших </a:t>
            </a:r>
            <a:r>
              <a:rPr lang="uk-UA" sz="2400" dirty="0" err="1" smtClean="0"/>
              <a:t>рок-гуртів</a:t>
            </a:r>
            <a:r>
              <a:rPr lang="uk-UA" sz="2400" dirty="0" smtClean="0"/>
              <a:t>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1.</a:t>
            </a:r>
            <a:r>
              <a:rPr lang="en-US" sz="1800" dirty="0"/>
              <a:t> Dub </a:t>
            </a:r>
            <a:r>
              <a:rPr lang="en-US" sz="1800" dirty="0" err="1"/>
              <a:t>Buk</a:t>
            </a:r>
            <a:r>
              <a:rPr lang="en-US" sz="1800" dirty="0"/>
              <a:t> (</a:t>
            </a:r>
            <a:r>
              <a:rPr lang="uk-UA" sz="1800" dirty="0"/>
              <a:t>Націонал-соціалістичний </a:t>
            </a:r>
            <a:r>
              <a:rPr lang="uk-UA" sz="1800" dirty="0" err="1"/>
              <a:t>блек-метал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2. </a:t>
            </a:r>
            <a:r>
              <a:rPr lang="en-US" sz="1800" dirty="0"/>
              <a:t>PICK-UP (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3. </a:t>
            </a:r>
            <a:r>
              <a:rPr lang="uk-UA" sz="1800" dirty="0" err="1"/>
              <a:t>Воплі</a:t>
            </a:r>
            <a:r>
              <a:rPr lang="uk-UA" sz="1800" dirty="0"/>
              <a:t> </a:t>
            </a:r>
            <a:r>
              <a:rPr lang="uk-UA" sz="1800" dirty="0" err="1"/>
              <a:t>Відоплясова</a:t>
            </a:r>
            <a:r>
              <a:rPr lang="uk-UA" sz="1800" dirty="0"/>
              <a:t> (</a:t>
            </a:r>
            <a:r>
              <a:rPr lang="uk-UA" sz="1800" dirty="0" err="1"/>
              <a:t>етно-рок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4. Кам'яний Гість (</a:t>
            </a:r>
            <a:r>
              <a:rPr lang="uk-UA" sz="1800" dirty="0" err="1"/>
              <a:t>фолк-рок</a:t>
            </a:r>
            <a:r>
              <a:rPr lang="uk-UA" sz="1800" dirty="0"/>
              <a:t>, 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5. </a:t>
            </a:r>
            <a:r>
              <a:rPr lang="uk-UA" sz="1800" dirty="0" err="1"/>
              <a:t>Мотор'ролла</a:t>
            </a:r>
            <a:r>
              <a:rPr lang="uk-UA" sz="1800" dirty="0"/>
              <a:t> (</a:t>
            </a:r>
            <a:r>
              <a:rPr lang="uk-UA" sz="1800" dirty="0" err="1"/>
              <a:t>хард-рок</a:t>
            </a:r>
            <a:r>
              <a:rPr lang="uk-UA" sz="1800" dirty="0"/>
              <a:t>, </a:t>
            </a:r>
            <a:r>
              <a:rPr lang="uk-UA" sz="1800" dirty="0" err="1"/>
              <a:t>хеві-метал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6. </a:t>
            </a:r>
            <a:r>
              <a:rPr lang="ru-RU" sz="1800" dirty="0" err="1"/>
              <a:t>Platina</a:t>
            </a:r>
            <a:r>
              <a:rPr lang="ru-RU" sz="1800" dirty="0"/>
              <a:t> (рок, </a:t>
            </a:r>
            <a:r>
              <a:rPr lang="ru-RU" sz="1800" dirty="0" err="1"/>
              <a:t>мелодійний</a:t>
            </a:r>
            <a:r>
              <a:rPr lang="ru-RU" sz="1800" dirty="0"/>
              <a:t> рок, поп-рок)</a:t>
            </a:r>
            <a:br>
              <a:rPr lang="ru-RU" sz="1800" dirty="0"/>
            </a:br>
            <a:r>
              <a:rPr lang="ru-RU" sz="1800" dirty="0"/>
              <a:t>7. </a:t>
            </a:r>
            <a:r>
              <a:rPr lang="ru-RU" sz="1800" dirty="0" err="1"/>
              <a:t>Полинове</a:t>
            </a:r>
            <a:r>
              <a:rPr lang="ru-RU" sz="1800" dirty="0"/>
              <a:t> Поле (</a:t>
            </a:r>
            <a:r>
              <a:rPr lang="ru-RU" sz="1800" dirty="0" err="1"/>
              <a:t>Готичний</a:t>
            </a:r>
            <a:r>
              <a:rPr lang="ru-RU" sz="1800" dirty="0"/>
              <a:t> метал)</a:t>
            </a:r>
            <a:br>
              <a:rPr lang="ru-RU" sz="1800" dirty="0"/>
            </a:br>
            <a:r>
              <a:rPr lang="ru-RU" sz="1800" dirty="0"/>
              <a:t>8. </a:t>
            </a:r>
            <a:r>
              <a:rPr lang="ru-RU" sz="1800" dirty="0" err="1"/>
              <a:t>Трутні</a:t>
            </a:r>
            <a:r>
              <a:rPr lang="ru-RU" sz="1800" dirty="0"/>
              <a:t>, (хард-рок)</a:t>
            </a:r>
            <a:br>
              <a:rPr lang="ru-RU" sz="1800" dirty="0"/>
            </a:br>
            <a:r>
              <a:rPr lang="ru-RU" sz="1800" dirty="0"/>
              <a:t>9. </a:t>
            </a:r>
            <a:r>
              <a:rPr lang="ru-RU" sz="1800" dirty="0" err="1"/>
              <a:t>Фліт</a:t>
            </a:r>
            <a:r>
              <a:rPr lang="ru-RU" sz="1800" dirty="0"/>
              <a:t> (панк-рок)</a:t>
            </a:r>
            <a:br>
              <a:rPr lang="ru-RU" sz="1800" dirty="0"/>
            </a:br>
            <a:r>
              <a:rPr lang="ru-RU" sz="1800" dirty="0"/>
              <a:t>10. </a:t>
            </a:r>
            <a:r>
              <a:rPr lang="ru-RU" sz="1800" dirty="0" err="1"/>
              <a:t>Холодне</a:t>
            </a:r>
            <a:r>
              <a:rPr lang="ru-RU" sz="1800" dirty="0"/>
              <a:t> </a:t>
            </a:r>
            <a:r>
              <a:rPr lang="ru-RU" sz="1800" dirty="0" err="1"/>
              <a:t>Сонце</a:t>
            </a:r>
            <a:r>
              <a:rPr lang="ru-RU" sz="1800" dirty="0"/>
              <a:t> (</a:t>
            </a:r>
            <a:r>
              <a:rPr lang="ru-RU" sz="1800" dirty="0" err="1"/>
              <a:t>готичний</a:t>
            </a:r>
            <a:r>
              <a:rPr lang="ru-RU" sz="1800" dirty="0"/>
              <a:t> рок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0553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039" y="22503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0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3648447"/>
          </a:xfrm>
        </p:spPr>
      </p:pic>
      <p:sp>
        <p:nvSpPr>
          <p:cNvPr id="5" name="TextBox 4"/>
          <p:cNvSpPr txBox="1"/>
          <p:nvPr/>
        </p:nvSpPr>
        <p:spPr>
          <a:xfrm>
            <a:off x="251520" y="386104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Українська</a:t>
            </a:r>
            <a:r>
              <a:rPr lang="ru-RU" sz="1600" dirty="0"/>
              <a:t> рок-</a:t>
            </a:r>
            <a:r>
              <a:rPr lang="ru-RU" sz="1600" dirty="0" err="1"/>
              <a:t>музика</a:t>
            </a:r>
            <a:r>
              <a:rPr lang="ru-RU" sz="1600" dirty="0"/>
              <a:t> </a:t>
            </a:r>
            <a:r>
              <a:rPr lang="ru-RU" sz="1600" dirty="0" err="1"/>
              <a:t>виникла</a:t>
            </a:r>
            <a:r>
              <a:rPr lang="ru-RU" sz="1600" dirty="0"/>
              <a:t> в </a:t>
            </a:r>
            <a:r>
              <a:rPr lang="ru-RU" sz="1600" dirty="0" err="1"/>
              <a:t>кінці</a:t>
            </a:r>
            <a:r>
              <a:rPr lang="ru-RU" sz="1600" dirty="0"/>
              <a:t> 60-х </a:t>
            </a:r>
            <a:r>
              <a:rPr lang="ru-RU" sz="1600" dirty="0" err="1"/>
              <a:t>років</a:t>
            </a:r>
            <a:r>
              <a:rPr lang="ru-RU" sz="1600" dirty="0"/>
              <a:t> на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відлиги</a:t>
            </a:r>
            <a:r>
              <a:rPr lang="ru-RU" sz="1600" dirty="0"/>
              <a:t> у </a:t>
            </a:r>
            <a:r>
              <a:rPr lang="ru-RU" sz="1600" dirty="0" err="1"/>
              <a:t>суспільному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 і </a:t>
            </a:r>
            <a:r>
              <a:rPr lang="ru-RU" sz="1600" dirty="0" err="1"/>
              <a:t>була</a:t>
            </a:r>
            <a:r>
              <a:rPr lang="ru-RU" sz="1600" dirty="0"/>
              <a:t> представлена </a:t>
            </a:r>
            <a:r>
              <a:rPr lang="ru-RU" sz="1600" dirty="0" err="1"/>
              <a:t>творчістю</a:t>
            </a:r>
            <a:r>
              <a:rPr lang="ru-RU" sz="1600" dirty="0"/>
              <a:t> </a:t>
            </a:r>
            <a:r>
              <a:rPr lang="ru-RU" sz="1600" dirty="0" err="1"/>
              <a:t>аматорських</a:t>
            </a:r>
            <a:r>
              <a:rPr lang="ru-RU" sz="1600" dirty="0"/>
              <a:t> </a:t>
            </a:r>
            <a:r>
              <a:rPr lang="ru-RU" sz="1600" dirty="0" err="1"/>
              <a:t>біґ-бітових</a:t>
            </a:r>
            <a:r>
              <a:rPr lang="ru-RU" sz="1600" dirty="0"/>
              <a:t> та ритм-н-</a:t>
            </a:r>
            <a:r>
              <a:rPr lang="ru-RU" sz="1600" dirty="0" err="1"/>
              <a:t>блюзових</a:t>
            </a:r>
            <a:r>
              <a:rPr lang="ru-RU" sz="1600" dirty="0"/>
              <a:t> команд. На початку 70-х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загнали в </a:t>
            </a:r>
            <a:r>
              <a:rPr lang="ru-RU" sz="1600" dirty="0" err="1"/>
              <a:t>підпілля</a:t>
            </a:r>
            <a:r>
              <a:rPr lang="ru-RU" sz="1600" dirty="0"/>
              <a:t>, як </a:t>
            </a:r>
            <a:r>
              <a:rPr lang="ru-RU" sz="1600" dirty="0" err="1"/>
              <a:t>наприклад</a:t>
            </a:r>
            <a:r>
              <a:rPr lang="ru-RU" sz="1600" dirty="0"/>
              <a:t>, гурти «</a:t>
            </a:r>
            <a:r>
              <a:rPr lang="ru-RU" sz="1600" dirty="0" err="1"/>
              <a:t>Еней</a:t>
            </a:r>
            <a:r>
              <a:rPr lang="ru-RU" sz="1600" dirty="0"/>
              <a:t>»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Гуцули</a:t>
            </a:r>
            <a:r>
              <a:rPr lang="ru-RU" sz="1600" dirty="0"/>
              <a:t>, —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перетворили</a:t>
            </a:r>
            <a:r>
              <a:rPr lang="ru-RU" sz="1600" dirty="0"/>
              <a:t> на </a:t>
            </a:r>
            <a:r>
              <a:rPr lang="ru-RU" sz="1600" dirty="0" err="1"/>
              <a:t>професійні</a:t>
            </a:r>
            <a:r>
              <a:rPr lang="ru-RU" sz="1600" dirty="0"/>
              <a:t> ВІА як-от: «</a:t>
            </a:r>
            <a:r>
              <a:rPr lang="ru-RU" sz="1600" dirty="0" err="1"/>
              <a:t>Арніка</a:t>
            </a:r>
            <a:r>
              <a:rPr lang="ru-RU" sz="1600" dirty="0"/>
              <a:t>», «Ореол». Друга </a:t>
            </a:r>
            <a:r>
              <a:rPr lang="ru-RU" sz="1600" dirty="0" err="1"/>
              <a:t>хвиля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року (</a:t>
            </a:r>
            <a:r>
              <a:rPr lang="ru-RU" sz="1600" dirty="0" err="1"/>
              <a:t>кінець</a:t>
            </a:r>
            <a:r>
              <a:rPr lang="ru-RU" sz="1600" dirty="0"/>
              <a:t> 70-х—початок 80-х)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виїхала</a:t>
            </a:r>
            <a:r>
              <a:rPr lang="ru-RU" sz="1600" dirty="0"/>
              <a:t> до РСФСР: «</a:t>
            </a:r>
            <a:r>
              <a:rPr lang="ru-RU" sz="1600" dirty="0" err="1"/>
              <a:t>Діалог</a:t>
            </a:r>
            <a:r>
              <a:rPr lang="ru-RU" sz="1600" dirty="0"/>
              <a:t>», «</a:t>
            </a:r>
            <a:r>
              <a:rPr lang="ru-RU" sz="1600" dirty="0" err="1"/>
              <a:t>Крок</a:t>
            </a:r>
            <a:r>
              <a:rPr lang="ru-RU" sz="1600" dirty="0"/>
              <a:t>», «Друга половина», «</a:t>
            </a:r>
            <a:r>
              <a:rPr lang="ru-RU" sz="1600" dirty="0" err="1"/>
              <a:t>Інтерв'ю</a:t>
            </a:r>
            <a:r>
              <a:rPr lang="ru-RU" sz="1600" dirty="0"/>
              <a:t>», «Зимовий сад», «Галактика», «</a:t>
            </a:r>
            <a:r>
              <a:rPr lang="ru-RU" sz="1600" dirty="0" err="1"/>
              <a:t>Лабіринт</a:t>
            </a:r>
            <a:r>
              <a:rPr lang="ru-RU" sz="1600" dirty="0"/>
              <a:t>». </a:t>
            </a:r>
            <a:r>
              <a:rPr lang="ru-RU" sz="1600" dirty="0" err="1"/>
              <a:t>Утретє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відродився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перебудови</a:t>
            </a:r>
            <a:r>
              <a:rPr lang="ru-RU" sz="1600" dirty="0"/>
              <a:t>. По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ейфорії</a:t>
            </a:r>
            <a:r>
              <a:rPr lang="ru-RU" sz="1600" dirty="0"/>
              <a:t>, </a:t>
            </a:r>
            <a:r>
              <a:rPr lang="ru-RU" sz="1600" dirty="0" err="1"/>
              <a:t>економічні</a:t>
            </a:r>
            <a:r>
              <a:rPr lang="ru-RU" sz="1600" dirty="0"/>
              <a:t> </a:t>
            </a:r>
            <a:r>
              <a:rPr lang="ru-RU" sz="1600" dirty="0" err="1"/>
              <a:t>негаразди</a:t>
            </a:r>
            <a:r>
              <a:rPr lang="ru-RU" sz="1600" dirty="0"/>
              <a:t> загнали </a:t>
            </a:r>
            <a:r>
              <a:rPr lang="ru-RU" sz="1600" dirty="0" err="1"/>
              <a:t>рокерів</a:t>
            </a:r>
            <a:r>
              <a:rPr lang="ru-RU" sz="1600" dirty="0"/>
              <a:t> назад до </a:t>
            </a:r>
            <a:r>
              <a:rPr lang="ru-RU" sz="1600" dirty="0" err="1"/>
              <a:t>клубів</a:t>
            </a:r>
            <a:r>
              <a:rPr lang="ru-RU" sz="1600" dirty="0"/>
              <a:t>, але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тримався</a:t>
            </a:r>
            <a:r>
              <a:rPr lang="ru-RU" sz="1600" dirty="0"/>
              <a:t> на </a:t>
            </a:r>
            <a:r>
              <a:rPr lang="ru-RU" sz="1600" dirty="0" err="1"/>
              <a:t>зусиллях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ентузіастів</a:t>
            </a:r>
            <a:r>
              <a:rPr lang="ru-RU" sz="1600" dirty="0"/>
              <a:t> та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комерційно</a:t>
            </a:r>
            <a:r>
              <a:rPr lang="ru-RU" sz="1600" dirty="0"/>
              <a:t> </a:t>
            </a:r>
            <a:r>
              <a:rPr lang="ru-RU" sz="1600" dirty="0" err="1"/>
              <a:t>успішних</a:t>
            </a:r>
            <a:r>
              <a:rPr lang="ru-RU" sz="1600" dirty="0"/>
              <a:t> </a:t>
            </a:r>
            <a:r>
              <a:rPr lang="ru-RU" sz="1600" dirty="0" err="1"/>
              <a:t>гуртів</a:t>
            </a:r>
            <a:r>
              <a:rPr lang="ru-RU" sz="1600" dirty="0"/>
              <a:t> (ВВ, </a:t>
            </a:r>
            <a:r>
              <a:rPr lang="ru-RU" sz="1600" dirty="0" err="1"/>
              <a:t>Брати</a:t>
            </a:r>
            <a:r>
              <a:rPr lang="ru-RU" sz="1600" dirty="0"/>
              <a:t> </a:t>
            </a:r>
            <a:r>
              <a:rPr lang="ru-RU" sz="1600" dirty="0" err="1"/>
              <a:t>Гадюкіни</a:t>
            </a:r>
            <a:r>
              <a:rPr lang="ru-RU" sz="1600" dirty="0"/>
              <a:t>, Океан </a:t>
            </a:r>
            <a:r>
              <a:rPr lang="ru-RU" sz="1600" dirty="0" err="1"/>
              <a:t>Ельзи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).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перебуває</a:t>
            </a:r>
            <a:r>
              <a:rPr lang="ru-RU" sz="1600" dirty="0"/>
              <a:t> у </a:t>
            </a:r>
            <a:r>
              <a:rPr lang="ru-RU" sz="1600" dirty="0" err="1"/>
              <a:t>стані</a:t>
            </a:r>
            <a:r>
              <a:rPr lang="ru-RU" sz="1600" dirty="0"/>
              <a:t> росту на </a:t>
            </a:r>
            <a:r>
              <a:rPr lang="ru-RU" sz="1600" dirty="0" err="1"/>
              <a:t>рівні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світовими</a:t>
            </a:r>
            <a:r>
              <a:rPr lang="ru-RU" sz="1600" dirty="0"/>
              <a:t> </a:t>
            </a:r>
            <a:r>
              <a:rPr lang="ru-RU" sz="1600" dirty="0" err="1"/>
              <a:t>тенденціями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79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850504"/>
          </a:xfrm>
        </p:spPr>
        <p:txBody>
          <a:bodyPr/>
          <a:lstStyle/>
          <a:p>
            <a:r>
              <a:rPr lang="ru-RU" sz="1800" dirty="0" err="1"/>
              <a:t>Концерти</a:t>
            </a:r>
            <a:r>
              <a:rPr lang="ru-RU" sz="1800" dirty="0"/>
              <a:t> «</a:t>
            </a:r>
            <a:r>
              <a:rPr lang="ru-RU" sz="1800" dirty="0" err="1"/>
              <a:t>стадіонних</a:t>
            </a:r>
            <a:r>
              <a:rPr lang="ru-RU" sz="1800" dirty="0"/>
              <a:t>» </a:t>
            </a:r>
            <a:r>
              <a:rPr lang="ru-RU" sz="1800" dirty="0" err="1"/>
              <a:t>масштабів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відбуваються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комерційних</a:t>
            </a:r>
            <a:r>
              <a:rPr lang="ru-RU" sz="1800" dirty="0"/>
              <a:t> та </a:t>
            </a:r>
            <a:r>
              <a:rPr lang="ru-RU" sz="1800" dirty="0" err="1"/>
              <a:t>фестивальних</a:t>
            </a:r>
            <a:r>
              <a:rPr lang="ru-RU" sz="1800" dirty="0"/>
              <a:t> </a:t>
            </a:r>
            <a:r>
              <a:rPr lang="ru-RU" sz="1800" dirty="0" err="1"/>
              <a:t>чинників</a:t>
            </a:r>
            <a:r>
              <a:rPr lang="ru-RU" sz="1800" dirty="0"/>
              <a:t>. За десяток </a:t>
            </a:r>
            <a:r>
              <a:rPr lang="ru-RU" sz="1800" dirty="0" err="1"/>
              <a:t>минулих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до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завітали</a:t>
            </a:r>
            <a:r>
              <a:rPr lang="ru-RU" sz="1800" dirty="0"/>
              <a:t> практично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комерційно</a:t>
            </a:r>
            <a:r>
              <a:rPr lang="ru-RU" sz="1800" dirty="0"/>
              <a:t> рок-</a:t>
            </a:r>
            <a:r>
              <a:rPr lang="ru-RU" sz="1800" dirty="0" err="1"/>
              <a:t>зірки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Deep Purple </a:t>
            </a:r>
            <a:r>
              <a:rPr lang="ru-RU" sz="1800" dirty="0"/>
              <a:t>до </a:t>
            </a:r>
            <a:r>
              <a:rPr lang="en-US" sz="1800" dirty="0">
                <a:solidFill>
                  <a:srgbClr val="FF0000"/>
                </a:solidFill>
              </a:rPr>
              <a:t>U2</a:t>
            </a:r>
            <a:r>
              <a:rPr lang="en-US" sz="1800" dirty="0"/>
              <a:t>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значним</a:t>
            </a:r>
            <a:r>
              <a:rPr lang="ru-RU" sz="1800" dirty="0"/>
              <a:t> стимулом для </a:t>
            </a:r>
            <a:r>
              <a:rPr lang="ru-RU" sz="1800" dirty="0" err="1"/>
              <a:t>розвитку</a:t>
            </a:r>
            <a:r>
              <a:rPr lang="ru-RU" sz="1800" dirty="0"/>
              <a:t> рок-</a:t>
            </a:r>
            <a:r>
              <a:rPr lang="ru-RU" sz="1800" dirty="0" err="1"/>
              <a:t>культури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виступів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виконавців</a:t>
            </a:r>
            <a:r>
              <a:rPr lang="ru-RU" sz="1800" dirty="0"/>
              <a:t> «на </a:t>
            </a:r>
            <a:r>
              <a:rPr lang="ru-RU" sz="1800" dirty="0" err="1"/>
              <a:t>розігріві</a:t>
            </a:r>
            <a:r>
              <a:rPr lang="ru-RU" sz="1800" dirty="0"/>
              <a:t>» </a:t>
            </a:r>
            <a:r>
              <a:rPr lang="ru-RU" sz="1800" dirty="0" err="1"/>
              <a:t>всесвітньо-відомих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en-US" sz="1800" dirty="0" err="1">
                <a:solidFill>
                  <a:srgbClr val="FF0000"/>
                </a:solidFill>
              </a:rPr>
              <a:t>Qarpa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перед концертом </a:t>
            </a:r>
            <a:r>
              <a:rPr lang="en-US" sz="1800" dirty="0">
                <a:solidFill>
                  <a:srgbClr val="FF0000"/>
                </a:solidFill>
              </a:rPr>
              <a:t>Marilyn Manson.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09637"/>
            <a:ext cx="763284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2723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2968" cy="1282080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ru-RU" sz="1800" dirty="0" err="1"/>
              <a:t>Україні</a:t>
            </a:r>
            <a:r>
              <a:rPr lang="ru-RU" sz="1800" dirty="0"/>
              <a:t> проводиться ряд </a:t>
            </a:r>
            <a:r>
              <a:rPr lang="ru-RU" sz="1800" dirty="0" err="1"/>
              <a:t>фестивалів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— «Тарас Бульба», «Рок-</a:t>
            </a:r>
            <a:r>
              <a:rPr lang="ru-RU" sz="1800" dirty="0" err="1"/>
              <a:t>екзистенція</a:t>
            </a:r>
            <a:r>
              <a:rPr lang="ru-RU" sz="1800" dirty="0"/>
              <a:t>», «Рок </a:t>
            </a:r>
            <a:r>
              <a:rPr lang="ru-RU" sz="1800" dirty="0" err="1"/>
              <a:t>Січ</a:t>
            </a:r>
            <a:r>
              <a:rPr lang="ru-RU" sz="1800" dirty="0"/>
              <a:t>», «Чайка», «Мазепа-</a:t>
            </a:r>
            <a:r>
              <a:rPr lang="ru-RU" sz="1800" dirty="0" err="1"/>
              <a:t>фест</a:t>
            </a:r>
            <a:r>
              <a:rPr lang="ru-RU" sz="1800" dirty="0"/>
              <a:t>», «</a:t>
            </a:r>
            <a:r>
              <a:rPr lang="ru-RU" sz="1800" dirty="0" err="1"/>
              <a:t>Славське</a:t>
            </a:r>
            <a:r>
              <a:rPr lang="ru-RU" sz="1800" dirty="0"/>
              <a:t> Рок».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молодіжних</a:t>
            </a:r>
            <a:r>
              <a:rPr lang="ru-RU" sz="1800" dirty="0"/>
              <a:t> фестивалях «</a:t>
            </a:r>
            <a:r>
              <a:rPr lang="ru-RU" sz="1800" dirty="0" err="1"/>
              <a:t>Нівроку</a:t>
            </a:r>
            <a:r>
              <a:rPr lang="ru-RU" sz="1800" dirty="0"/>
              <a:t>», «</a:t>
            </a:r>
            <a:r>
              <a:rPr lang="ru-RU" sz="1800" dirty="0" err="1"/>
              <a:t>Фортеця</a:t>
            </a:r>
            <a:r>
              <a:rPr lang="ru-RU" sz="1800" dirty="0"/>
              <a:t>», «</a:t>
            </a:r>
            <a:r>
              <a:rPr lang="ru-RU" sz="1800" dirty="0" err="1"/>
              <a:t>Гніздо</a:t>
            </a:r>
            <a:r>
              <a:rPr lang="ru-RU" sz="1800" dirty="0"/>
              <a:t>», </a:t>
            </a:r>
            <a:r>
              <a:rPr lang="ru-RU" sz="1800" dirty="0" err="1"/>
              <a:t>фольк-рокова</a:t>
            </a:r>
            <a:r>
              <a:rPr lang="ru-RU" sz="1800" dirty="0"/>
              <a:t> 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на фестивалях «</a:t>
            </a:r>
            <a:r>
              <a:rPr lang="ru-RU" sz="1800" dirty="0" err="1"/>
              <a:t>Шешори</a:t>
            </a:r>
            <a:r>
              <a:rPr lang="ru-RU" sz="1800" dirty="0"/>
              <a:t>», «</a:t>
            </a:r>
            <a:r>
              <a:rPr lang="ru-RU" sz="1800" dirty="0" err="1"/>
              <a:t>Країна</a:t>
            </a:r>
            <a:r>
              <a:rPr lang="ru-RU" sz="1800" dirty="0"/>
              <a:t> </a:t>
            </a:r>
            <a:r>
              <a:rPr lang="ru-RU" sz="1800" dirty="0" err="1"/>
              <a:t>мрій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67" y="1268760"/>
            <a:ext cx="4286250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0648"/>
            <a:ext cx="3364681" cy="5050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462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96144"/>
          </a:xfrm>
        </p:spPr>
        <p:txBody>
          <a:bodyPr/>
          <a:lstStyle/>
          <a:p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сучасна</a:t>
            </a:r>
            <a:r>
              <a:rPr lang="ru-RU" sz="1800" dirty="0"/>
              <a:t>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розгалужується</a:t>
            </a:r>
            <a:r>
              <a:rPr lang="ru-RU" sz="1800" dirty="0"/>
              <a:t> на </a:t>
            </a:r>
            <a:r>
              <a:rPr lang="ru-RU" sz="1800" dirty="0" err="1"/>
              <a:t>різноманітні</a:t>
            </a:r>
            <a:r>
              <a:rPr lang="ru-RU" sz="1800" dirty="0"/>
              <a:t> напрямки аж до правила «нова команда – </a:t>
            </a:r>
            <a:r>
              <a:rPr lang="ru-RU" sz="1800" dirty="0" err="1"/>
              <a:t>новий</a:t>
            </a:r>
            <a:r>
              <a:rPr lang="ru-RU" sz="1800" dirty="0"/>
              <a:t> стиль»,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підстилів</a:t>
            </a:r>
            <a:r>
              <a:rPr lang="ru-RU" sz="1800" dirty="0"/>
              <a:t> </a:t>
            </a:r>
            <a:r>
              <a:rPr lang="ru-RU" sz="1800" dirty="0" err="1"/>
              <a:t>варто</a:t>
            </a:r>
            <a:r>
              <a:rPr lang="ru-RU" sz="1800" dirty="0"/>
              <a:t> навести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 smtClean="0"/>
              <a:t>приклади</a:t>
            </a:r>
            <a:r>
              <a:rPr lang="ru-RU" sz="1800" dirty="0" smtClean="0"/>
              <a:t>: </a:t>
            </a:r>
            <a:r>
              <a:rPr lang="ru-RU" sz="1800" b="1" dirty="0" err="1" smtClean="0">
                <a:solidFill>
                  <a:srgbClr val="FF0000"/>
                </a:solidFill>
              </a:rPr>
              <a:t>Біла</a:t>
            </a:r>
            <a:r>
              <a:rPr lang="ru-RU" sz="1800" b="1" dirty="0" smtClean="0">
                <a:solidFill>
                  <a:srgbClr val="FF0000"/>
                </a:solidFill>
              </a:rPr>
              <a:t> Вежа.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44216"/>
            <a:ext cx="432048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94421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Біла</a:t>
            </a:r>
            <a:r>
              <a:rPr lang="ru-RU" dirty="0"/>
              <a:t> Вежа»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хард-рок та </a:t>
            </a:r>
            <a:r>
              <a:rPr lang="ru-RU" dirty="0" err="1"/>
              <a:t>хеві</a:t>
            </a:r>
            <a:r>
              <a:rPr lang="ru-RU" dirty="0"/>
              <a:t>-метал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r>
              <a:rPr lang="ru-RU" dirty="0"/>
              <a:t>2002 — початок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гурту, </a:t>
            </a:r>
            <a:r>
              <a:rPr lang="ru-RU" dirty="0" err="1"/>
              <a:t>приблизно</a:t>
            </a:r>
            <a:r>
              <a:rPr lang="ru-RU" dirty="0"/>
              <a:t> у </a:t>
            </a:r>
            <a:r>
              <a:rPr lang="ru-RU" dirty="0" err="1"/>
              <a:t>січні</a:t>
            </a:r>
            <a:r>
              <a:rPr lang="ru-RU" dirty="0"/>
              <a:t> 2002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«</a:t>
            </a:r>
            <a:r>
              <a:rPr lang="ru-RU" dirty="0" err="1"/>
              <a:t>Біла</a:t>
            </a:r>
            <a:r>
              <a:rPr lang="ru-RU" dirty="0"/>
              <a:t> Вежа». Перший концерт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восени</a:t>
            </a:r>
            <a:r>
              <a:rPr lang="ru-RU" dirty="0"/>
              <a:t> 2002 року, у </a:t>
            </a:r>
            <a:r>
              <a:rPr lang="ru-RU" dirty="0" err="1"/>
              <a:t>приміщенні</a:t>
            </a:r>
            <a:r>
              <a:rPr lang="ru-RU" dirty="0"/>
              <a:t> ДК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за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гуртів</a:t>
            </a:r>
            <a:r>
              <a:rPr lang="ru-RU" dirty="0"/>
              <a:t> «</a:t>
            </a:r>
            <a:r>
              <a:rPr lang="en-US" dirty="0" err="1"/>
              <a:t>Venator</a:t>
            </a:r>
            <a:r>
              <a:rPr lang="en-US" dirty="0"/>
              <a:t>», «</a:t>
            </a:r>
            <a:r>
              <a:rPr lang="ru-RU" dirty="0" err="1"/>
              <a:t>Трутні</a:t>
            </a:r>
            <a:r>
              <a:rPr lang="ru-RU" dirty="0"/>
              <a:t>» (та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9961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21288"/>
            <a:ext cx="2806152" cy="554360"/>
          </a:xfrm>
        </p:spPr>
        <p:txBody>
          <a:bodyPr/>
          <a:lstStyle/>
          <a:p>
            <a:r>
              <a:rPr lang="uk-UA" sz="2800" dirty="0" smtClean="0"/>
              <a:t>«Друга ріка»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83" y="1988840"/>
            <a:ext cx="460357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6182" y="116632"/>
            <a:ext cx="868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«Друга </a:t>
            </a:r>
            <a:r>
              <a:rPr lang="ru-RU" b="1" dirty="0" err="1">
                <a:solidFill>
                  <a:srgbClr val="FF0000"/>
                </a:solidFill>
              </a:rPr>
              <a:t>Ріка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/>
              <a:t>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Dруга</a:t>
            </a:r>
            <a:r>
              <a:rPr lang="ru-RU" dirty="0"/>
              <a:t> </a:t>
            </a:r>
            <a:r>
              <a:rPr lang="ru-RU" dirty="0" err="1"/>
              <a:t>Ріка</a:t>
            </a:r>
            <a:r>
              <a:rPr lang="ru-RU" dirty="0"/>
              <a:t> та 2R)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створений</a:t>
            </a:r>
            <a:r>
              <a:rPr lang="ru-RU" dirty="0"/>
              <a:t> на початку 1996 року.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Скуратовський</a:t>
            </a:r>
            <a:r>
              <a:rPr lang="ru-RU" dirty="0"/>
              <a:t>, </a:t>
            </a:r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Харчишин</a:t>
            </a:r>
            <a:r>
              <a:rPr lang="ru-RU" dirty="0"/>
              <a:t> та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Барановський</a:t>
            </a:r>
            <a:r>
              <a:rPr lang="ru-RU" dirty="0"/>
              <a:t> 1995 року.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репетиції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en-US" dirty="0"/>
              <a:t>Second River», </a:t>
            </a:r>
            <a:r>
              <a:rPr lang="ru-RU" dirty="0"/>
              <a:t>проходили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Житомирського</a:t>
            </a:r>
            <a:r>
              <a:rPr lang="ru-RU" dirty="0"/>
              <a:t> </a:t>
            </a:r>
            <a:r>
              <a:rPr lang="ru-RU" dirty="0" err="1"/>
              <a:t>педадогічного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, де й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перший </a:t>
            </a:r>
            <a:r>
              <a:rPr lang="ru-RU" dirty="0" err="1"/>
              <a:t>виступ</a:t>
            </a:r>
            <a:r>
              <a:rPr lang="ru-RU" dirty="0"/>
              <a:t>. У 1998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до фестивалю «</a:t>
            </a:r>
            <a:r>
              <a:rPr lang="ru-RU" dirty="0" err="1"/>
              <a:t>Червона</a:t>
            </a:r>
            <a:r>
              <a:rPr lang="ru-RU" dirty="0"/>
              <a:t> рута—1999»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змінено</a:t>
            </a:r>
            <a:r>
              <a:rPr lang="ru-RU" dirty="0"/>
              <a:t> на «Друга </a:t>
            </a:r>
            <a:r>
              <a:rPr lang="ru-RU" dirty="0" err="1"/>
              <a:t>Ріка</a:t>
            </a:r>
            <a:r>
              <a:rPr lang="ru-RU" dirty="0"/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1433" y="314851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Учасники</a:t>
            </a:r>
            <a:r>
              <a:rPr lang="uk-UA" dirty="0"/>
              <a:t>:  </a:t>
            </a:r>
            <a:endParaRPr lang="uk-UA" dirty="0" smtClean="0"/>
          </a:p>
          <a:p>
            <a:r>
              <a:rPr lang="uk-UA" dirty="0" smtClean="0"/>
              <a:t>Валерій </a:t>
            </a:r>
            <a:r>
              <a:rPr lang="uk-UA" dirty="0" err="1" smtClean="0"/>
              <a:t>Харчишин</a:t>
            </a:r>
            <a:r>
              <a:rPr lang="uk-UA" dirty="0" smtClean="0"/>
              <a:t> </a:t>
            </a:r>
            <a:r>
              <a:rPr lang="uk-UA" dirty="0"/>
              <a:t>(вокал, труба), </a:t>
            </a:r>
            <a:endParaRPr lang="uk-UA" dirty="0" smtClean="0"/>
          </a:p>
          <a:p>
            <a:r>
              <a:rPr lang="uk-UA" dirty="0" smtClean="0"/>
              <a:t>Віктор </a:t>
            </a:r>
            <a:r>
              <a:rPr lang="uk-UA" dirty="0" err="1" smtClean="0"/>
              <a:t>Скуратовський</a:t>
            </a:r>
            <a:r>
              <a:rPr lang="uk-UA" dirty="0" smtClean="0"/>
              <a:t> </a:t>
            </a:r>
            <a:r>
              <a:rPr lang="uk-UA" dirty="0"/>
              <a:t>(бас-гітара</a:t>
            </a:r>
            <a:r>
              <a:rPr lang="uk-UA" dirty="0" smtClean="0"/>
              <a:t>),</a:t>
            </a:r>
          </a:p>
          <a:p>
            <a:r>
              <a:rPr lang="uk-UA" dirty="0" smtClean="0"/>
              <a:t>Олександр Барановський </a:t>
            </a:r>
            <a:r>
              <a:rPr lang="uk-UA" dirty="0"/>
              <a:t>(гітара), </a:t>
            </a:r>
            <a:endParaRPr lang="uk-UA" dirty="0" smtClean="0"/>
          </a:p>
          <a:p>
            <a:r>
              <a:rPr lang="uk-UA" dirty="0" smtClean="0"/>
              <a:t>Сергій Гера </a:t>
            </a:r>
            <a:r>
              <a:rPr lang="uk-UA" dirty="0"/>
              <a:t>(клавіші), </a:t>
            </a:r>
            <a:endParaRPr lang="uk-UA" dirty="0" smtClean="0"/>
          </a:p>
          <a:p>
            <a:r>
              <a:rPr lang="uk-UA" dirty="0" smtClean="0"/>
              <a:t>Олексій Дорошенко </a:t>
            </a:r>
            <a:r>
              <a:rPr lang="uk-UA" dirty="0"/>
              <a:t>(ударні), Сергій </a:t>
            </a:r>
            <a:r>
              <a:rPr lang="uk-UA" dirty="0" err="1" smtClean="0"/>
              <a:t>Беліченко</a:t>
            </a:r>
            <a:r>
              <a:rPr lang="uk-UA" dirty="0" smtClean="0"/>
              <a:t> (гітара).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8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85" y="188640"/>
            <a:ext cx="7992888" cy="1224136"/>
          </a:xfrm>
        </p:spPr>
        <p:txBody>
          <a:bodyPr/>
          <a:lstStyle/>
          <a:p>
            <a:r>
              <a:rPr lang="ru-RU" sz="1800" b="1" dirty="0" err="1">
                <a:solidFill>
                  <a:srgbClr val="FF0000"/>
                </a:solidFill>
              </a:rPr>
              <a:t>Океа́н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Е́льзи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скорочено</a:t>
            </a:r>
            <a:r>
              <a:rPr lang="ru-RU" sz="1800" dirty="0"/>
              <a:t> — О. Е.) — </a:t>
            </a:r>
            <a:r>
              <a:rPr lang="ru-RU" sz="1800" dirty="0" err="1"/>
              <a:t>культовий</a:t>
            </a:r>
            <a:r>
              <a:rPr lang="ru-RU" sz="1800" dirty="0"/>
              <a:t>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створений</a:t>
            </a:r>
            <a:r>
              <a:rPr lang="ru-RU" sz="1800" dirty="0"/>
              <a:t> 12 </a:t>
            </a:r>
            <a:r>
              <a:rPr lang="ru-RU" sz="1800" dirty="0" err="1"/>
              <a:t>жовтня</a:t>
            </a:r>
            <a:r>
              <a:rPr lang="ru-RU" sz="1800" dirty="0"/>
              <a:t> 1994 року у </a:t>
            </a:r>
            <a:r>
              <a:rPr lang="ru-RU" sz="1800" dirty="0" err="1"/>
              <a:t>Львові</a:t>
            </a:r>
            <a:r>
              <a:rPr lang="ru-RU" sz="1800" dirty="0"/>
              <a:t>. </a:t>
            </a:r>
            <a:r>
              <a:rPr lang="ru-RU" sz="1800" dirty="0" err="1"/>
              <a:t>Лідером</a:t>
            </a:r>
            <a:r>
              <a:rPr lang="ru-RU" sz="1800" dirty="0"/>
              <a:t> та </a:t>
            </a:r>
            <a:r>
              <a:rPr lang="ru-RU" sz="1800" dirty="0" err="1"/>
              <a:t>вокалістом</a:t>
            </a:r>
            <a:r>
              <a:rPr lang="ru-RU" sz="1800" dirty="0"/>
              <a:t> гурту є Святослав Вакарчук.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3600400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84482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Публіка</a:t>
            </a:r>
            <a:r>
              <a:rPr lang="ru-RU" dirty="0"/>
              <a:t> та критики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визнавали</a:t>
            </a:r>
            <a:r>
              <a:rPr lang="ru-RU" dirty="0"/>
              <a:t> «Океан </a:t>
            </a:r>
            <a:r>
              <a:rPr lang="ru-RU" dirty="0" err="1"/>
              <a:t>Ельзи</a:t>
            </a:r>
            <a:r>
              <a:rPr lang="ru-RU" dirty="0"/>
              <a:t>» </a:t>
            </a:r>
            <a:r>
              <a:rPr lang="ru-RU" dirty="0" err="1"/>
              <a:t>найкращим</a:t>
            </a:r>
            <a:r>
              <a:rPr lang="ru-RU" dirty="0"/>
              <a:t> рок-гуртом та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en-US" dirty="0"/>
              <a:t>live-</a:t>
            </a:r>
            <a:r>
              <a:rPr lang="ru-RU" dirty="0"/>
              <a:t>гуртом СНД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Усього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Росії</a:t>
            </a:r>
            <a:r>
              <a:rPr lang="ru-RU" dirty="0"/>
              <a:t> продано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ОЕ.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111" y="3718679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Святослав </a:t>
            </a:r>
            <a:r>
              <a:rPr lang="ru-RU" dirty="0"/>
              <a:t>Вакарчук — вокал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</a:t>
            </a:r>
            <a:r>
              <a:rPr lang="ru-RU" dirty="0" err="1"/>
              <a:t>Глінін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Дудко — бас-</a:t>
            </a:r>
            <a:r>
              <a:rPr lang="ru-RU" dirty="0" err="1"/>
              <a:t>гітара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Мілош</a:t>
            </a:r>
            <a:r>
              <a:rPr lang="ru-RU" dirty="0"/>
              <a:t> </a:t>
            </a:r>
            <a:r>
              <a:rPr lang="ru-RU" dirty="0" err="1"/>
              <a:t>Єліч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Владімір</a:t>
            </a:r>
            <a:r>
              <a:rPr lang="ru-RU" dirty="0"/>
              <a:t> </a:t>
            </a:r>
            <a:r>
              <a:rPr lang="ru-RU" dirty="0" err="1"/>
              <a:t>Опсеніца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 (</a:t>
            </a:r>
            <a:r>
              <a:rPr lang="ru-RU" dirty="0" err="1"/>
              <a:t>сесійний</a:t>
            </a:r>
            <a:r>
              <a:rPr lang="ru-RU" dirty="0"/>
              <a:t> </a:t>
            </a:r>
            <a:r>
              <a:rPr lang="ru-RU" dirty="0" err="1"/>
              <a:t>музикант</a:t>
            </a:r>
            <a:r>
              <a:rPr lang="ru-RU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426519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35750"/>
            <a:ext cx="3506728" cy="5746576"/>
          </a:xfrm>
        </p:spPr>
        <p:txBody>
          <a:bodyPr/>
          <a:lstStyle/>
          <a:p>
            <a:r>
              <a:rPr lang="ru-RU" sz="1800" dirty="0" err="1"/>
              <a:t>Цікаві</a:t>
            </a:r>
            <a:r>
              <a:rPr lang="ru-RU" sz="1800" dirty="0"/>
              <a:t> </a:t>
            </a:r>
            <a:r>
              <a:rPr lang="ru-RU" sz="1800" dirty="0" err="1" smtClean="0"/>
              <a:t>факти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1)«Океан </a:t>
            </a:r>
            <a:r>
              <a:rPr lang="ru-RU" sz="1800" dirty="0" err="1"/>
              <a:t>Ельзи</a:t>
            </a:r>
            <a:r>
              <a:rPr lang="ru-RU" sz="1800" dirty="0"/>
              <a:t>»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братиме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 у конкурсах і фестивалях, </a:t>
            </a:r>
            <a:r>
              <a:rPr lang="ru-RU" sz="1800" dirty="0" err="1"/>
              <a:t>тобто</a:t>
            </a:r>
            <a:r>
              <a:rPr lang="ru-RU" sz="1800" dirty="0"/>
              <a:t> у заходах, де </a:t>
            </a:r>
            <a:r>
              <a:rPr lang="ru-RU" sz="1800" dirty="0" err="1"/>
              <a:t>учасники</a:t>
            </a:r>
            <a:r>
              <a:rPr lang="ru-RU" sz="1800" dirty="0"/>
              <a:t> </a:t>
            </a:r>
            <a:r>
              <a:rPr lang="ru-RU" sz="1800" dirty="0" err="1"/>
              <a:t>змагаються</a:t>
            </a:r>
            <a:r>
              <a:rPr lang="ru-RU" sz="1800" dirty="0"/>
              <a:t> за </a:t>
            </a:r>
            <a:r>
              <a:rPr lang="ru-RU" sz="1800" dirty="0" err="1"/>
              <a:t>місця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, «</a:t>
            </a:r>
            <a:r>
              <a:rPr lang="ru-RU" sz="1800" dirty="0" err="1"/>
              <a:t>Євробаченні</a:t>
            </a:r>
            <a:r>
              <a:rPr lang="ru-RU" sz="1800" dirty="0"/>
              <a:t>»). </a:t>
            </a:r>
            <a:r>
              <a:rPr lang="ru-RU" sz="1800" dirty="0" err="1"/>
              <a:t>Такий</a:t>
            </a:r>
            <a:r>
              <a:rPr lang="ru-RU" sz="1800" dirty="0"/>
              <a:t> принцип гурт </a:t>
            </a:r>
            <a:r>
              <a:rPr lang="ru-RU" sz="1800" dirty="0" err="1"/>
              <a:t>ухвалив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на початку </a:t>
            </a:r>
            <a:r>
              <a:rPr lang="ru-RU" sz="1800" dirty="0" err="1"/>
              <a:t>існування</a:t>
            </a:r>
            <a:r>
              <a:rPr lang="ru-RU" sz="1800" dirty="0"/>
              <a:t>,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розчарування</a:t>
            </a:r>
            <a:r>
              <a:rPr lang="ru-RU" sz="1800" dirty="0"/>
              <a:t> на одному з </a:t>
            </a:r>
            <a:r>
              <a:rPr lang="ru-RU" sz="1800" dirty="0" err="1"/>
              <a:t>фестивалів</a:t>
            </a:r>
            <a:r>
              <a:rPr lang="ru-RU" sz="1800" dirty="0"/>
              <a:t>, де «ОЕ» </a:t>
            </a:r>
            <a:r>
              <a:rPr lang="ru-RU" sz="1800" dirty="0" err="1"/>
              <a:t>лідирував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початку аж до </a:t>
            </a:r>
            <a:r>
              <a:rPr lang="ru-RU" sz="1800" dirty="0" err="1"/>
              <a:t>виступу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 </a:t>
            </a:r>
            <a:r>
              <a:rPr lang="ru-RU" sz="1800" dirty="0" err="1"/>
              <a:t>колективу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переміг</a:t>
            </a:r>
            <a:r>
              <a:rPr lang="ru-RU" sz="1800" dirty="0"/>
              <a:t>, а «Океан» </a:t>
            </a:r>
            <a:r>
              <a:rPr lang="ru-RU" sz="1800" dirty="0" err="1"/>
              <a:t>посів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друге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2)Теми </a:t>
            </a:r>
            <a:r>
              <a:rPr lang="ru-RU" sz="1800" dirty="0" err="1"/>
              <a:t>пісень</a:t>
            </a:r>
            <a:r>
              <a:rPr lang="ru-RU" sz="1800" dirty="0"/>
              <a:t> гурту звучать у </a:t>
            </a:r>
            <a:r>
              <a:rPr lang="ru-RU" sz="1800" dirty="0" err="1"/>
              <a:t>першому</a:t>
            </a:r>
            <a:r>
              <a:rPr lang="ru-RU" sz="1800" dirty="0"/>
              <a:t> </a:t>
            </a:r>
            <a:r>
              <a:rPr lang="ru-RU" sz="1800" dirty="0" err="1"/>
              <a:t>українському</a:t>
            </a:r>
            <a:r>
              <a:rPr lang="ru-RU" sz="1800" dirty="0"/>
              <a:t> </a:t>
            </a:r>
            <a:r>
              <a:rPr lang="ru-RU" sz="1800" dirty="0" err="1"/>
              <a:t>анімаційному</a:t>
            </a:r>
            <a:r>
              <a:rPr lang="ru-RU" sz="1800" dirty="0"/>
              <a:t> </a:t>
            </a:r>
            <a:r>
              <a:rPr lang="ru-RU" sz="1800" dirty="0" err="1"/>
              <a:t>мультсеріалі</a:t>
            </a:r>
            <a:r>
              <a:rPr lang="ru-RU" sz="1800" dirty="0"/>
              <a:t> «Лис </a:t>
            </a:r>
            <a:r>
              <a:rPr lang="ru-RU" sz="1800" dirty="0" err="1"/>
              <a:t>Микита</a:t>
            </a:r>
            <a:r>
              <a:rPr lang="ru-RU" sz="1800" dirty="0"/>
              <a:t>» і в </a:t>
            </a:r>
            <a:r>
              <a:rPr lang="ru-RU" sz="1800" dirty="0" err="1"/>
              <a:t>дитячому</a:t>
            </a:r>
            <a:r>
              <a:rPr lang="ru-RU" sz="1800" dirty="0"/>
              <a:t> </a:t>
            </a:r>
            <a:r>
              <a:rPr lang="ru-RU" sz="1800" dirty="0" err="1"/>
              <a:t>фільмі</a:t>
            </a:r>
            <a:r>
              <a:rPr lang="ru-RU" sz="1800" dirty="0"/>
              <a:t> «Прикольна </a:t>
            </a:r>
            <a:r>
              <a:rPr lang="ru-RU" sz="1800" dirty="0" err="1"/>
              <a:t>казка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04782"/>
            <a:ext cx="4608512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4449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6" y="116632"/>
            <a:ext cx="9024624" cy="1872208"/>
          </a:xfrm>
        </p:spPr>
        <p:txBody>
          <a:bodyPr/>
          <a:lstStyle/>
          <a:p>
            <a:r>
              <a:rPr lang="ru-RU" sz="1800" dirty="0"/>
              <a:t>«С.К.А.Й.» — </a:t>
            </a:r>
            <a:r>
              <a:rPr lang="ru-RU" sz="1800" dirty="0" err="1"/>
              <a:t>український</a:t>
            </a:r>
            <a:r>
              <a:rPr lang="ru-RU" sz="1800" dirty="0"/>
              <a:t> </a:t>
            </a:r>
            <a:r>
              <a:rPr lang="ru-RU" sz="1800" dirty="0" err="1"/>
              <a:t>музичний</a:t>
            </a:r>
            <a:r>
              <a:rPr lang="ru-RU" sz="1800" dirty="0"/>
              <a:t> гурт. </a:t>
            </a:r>
            <a:r>
              <a:rPr lang="ru-RU" sz="1800" dirty="0" err="1"/>
              <a:t>Групу</a:t>
            </a:r>
            <a:r>
              <a:rPr lang="ru-RU" sz="1800" dirty="0"/>
              <a:t> засновано 2001 року у </a:t>
            </a:r>
            <a:r>
              <a:rPr lang="ru-RU" sz="1800" dirty="0" err="1"/>
              <a:t>Тернополі</a:t>
            </a:r>
            <a:r>
              <a:rPr lang="ru-RU" sz="1800" dirty="0"/>
              <a:t>. </a:t>
            </a:r>
            <a:r>
              <a:rPr lang="ru-RU" sz="1800" dirty="0" err="1"/>
              <a:t>Колектив</a:t>
            </a:r>
            <a:r>
              <a:rPr lang="ru-RU" sz="1800" dirty="0"/>
              <a:t> </a:t>
            </a:r>
            <a:r>
              <a:rPr lang="ru-RU" sz="1800" dirty="0" err="1"/>
              <a:t>випустив</a:t>
            </a:r>
            <a:r>
              <a:rPr lang="ru-RU" sz="1800" dirty="0"/>
              <a:t> три </a:t>
            </a:r>
            <a:r>
              <a:rPr lang="ru-RU" sz="1800" dirty="0" err="1"/>
              <a:t>студійні</a:t>
            </a:r>
            <a:r>
              <a:rPr lang="ru-RU" sz="1800" dirty="0"/>
              <a:t> </a:t>
            </a:r>
            <a:r>
              <a:rPr lang="ru-RU" sz="1800" dirty="0" err="1"/>
              <a:t>альбоми</a:t>
            </a:r>
            <a:r>
              <a:rPr lang="ru-RU" sz="1800" dirty="0"/>
              <a:t>, </a:t>
            </a:r>
            <a:r>
              <a:rPr lang="ru-RU" sz="1800" dirty="0" err="1"/>
              <a:t>побував</a:t>
            </a:r>
            <a:r>
              <a:rPr lang="ru-RU" sz="1800" dirty="0"/>
              <a:t> у гастрольному турне по </a:t>
            </a:r>
            <a:r>
              <a:rPr lang="ru-RU" sz="1800" dirty="0" err="1"/>
              <a:t>містах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Росії</a:t>
            </a:r>
            <a:r>
              <a:rPr lang="ru-RU" sz="1800" dirty="0"/>
              <a:t>, </a:t>
            </a:r>
            <a:r>
              <a:rPr lang="ru-RU" sz="1800" dirty="0" err="1"/>
              <a:t>Білорусі</a:t>
            </a:r>
            <a:r>
              <a:rPr lang="ru-RU" sz="1800" dirty="0"/>
              <a:t>. С.К.А.Й. взяв участь у таких фестивалях як Перлини сезону, </a:t>
            </a:r>
            <a:r>
              <a:rPr lang="ru-RU" sz="1800" dirty="0" err="1"/>
              <a:t>Таврійські</a:t>
            </a:r>
            <a:r>
              <a:rPr lang="ru-RU" sz="1800" dirty="0"/>
              <a:t> </a:t>
            </a:r>
            <a:r>
              <a:rPr lang="ru-RU" sz="1800" dirty="0" err="1"/>
              <a:t>ігри</a:t>
            </a:r>
            <a:r>
              <a:rPr lang="ru-RU" sz="1800" dirty="0"/>
              <a:t>, </a:t>
            </a:r>
            <a:r>
              <a:rPr lang="ru-RU" sz="1800" dirty="0" err="1"/>
              <a:t>Червона</a:t>
            </a:r>
            <a:r>
              <a:rPr lang="ru-RU" sz="1800" dirty="0"/>
              <a:t> рута (</a:t>
            </a:r>
            <a:r>
              <a:rPr lang="ru-RU" sz="1800" dirty="0" err="1"/>
              <a:t>третя</a:t>
            </a:r>
            <a:r>
              <a:rPr lang="ru-RU" sz="1800" dirty="0"/>
              <a:t> </a:t>
            </a:r>
            <a:r>
              <a:rPr lang="ru-RU" sz="1800" dirty="0" err="1"/>
              <a:t>премія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). У 2008 </a:t>
            </a:r>
            <a:r>
              <a:rPr lang="ru-RU" sz="1800" dirty="0" err="1"/>
              <a:t>році</a:t>
            </a:r>
            <a:r>
              <a:rPr lang="ru-RU" sz="1800" dirty="0"/>
              <a:t> С.К.А.Й. </a:t>
            </a:r>
            <a:r>
              <a:rPr lang="ru-RU" sz="1800" dirty="0" err="1"/>
              <a:t>провів</a:t>
            </a:r>
            <a:r>
              <a:rPr lang="ru-RU" sz="1800" dirty="0"/>
              <a:t> </a:t>
            </a:r>
            <a:r>
              <a:rPr lang="ru-RU" sz="1800" dirty="0" err="1"/>
              <a:t>всеукраїнський</a:t>
            </a:r>
            <a:r>
              <a:rPr lang="ru-RU" sz="1800" dirty="0"/>
              <a:t> тур </a:t>
            </a:r>
            <a:r>
              <a:rPr lang="ru-RU" sz="1800" dirty="0" err="1"/>
              <a:t>спільно</a:t>
            </a:r>
            <a:r>
              <a:rPr lang="ru-RU" sz="1800" dirty="0"/>
              <a:t> з гуртом </a:t>
            </a:r>
            <a:r>
              <a:rPr lang="en-US" sz="1800" dirty="0"/>
              <a:t>MLLM. </a:t>
            </a:r>
            <a:r>
              <a:rPr lang="ru-RU" sz="1800" dirty="0"/>
              <a:t>Гурт входить до низки </a:t>
            </a:r>
            <a:r>
              <a:rPr lang="ru-RU" sz="1800" dirty="0" err="1"/>
              <a:t>найпопулярніших</a:t>
            </a:r>
            <a:r>
              <a:rPr lang="ru-RU" sz="1800" dirty="0"/>
              <a:t> </a:t>
            </a:r>
            <a:r>
              <a:rPr lang="ru-RU" sz="1800" dirty="0" err="1"/>
              <a:t>рокових</a:t>
            </a:r>
            <a:r>
              <a:rPr lang="ru-RU" sz="1800" dirty="0"/>
              <a:t> </a:t>
            </a:r>
            <a:r>
              <a:rPr lang="ru-RU" sz="1800" dirty="0" err="1"/>
              <a:t>гуртів</a:t>
            </a:r>
            <a:r>
              <a:rPr lang="ru-RU" sz="1800" dirty="0"/>
              <a:t> в </a:t>
            </a:r>
            <a:r>
              <a:rPr lang="ru-RU" sz="1800" dirty="0" err="1"/>
              <a:t>українському</a:t>
            </a:r>
            <a:r>
              <a:rPr lang="ru-RU" sz="1800" dirty="0"/>
              <a:t> шоу-</a:t>
            </a:r>
            <a:r>
              <a:rPr lang="ru-RU" sz="1800" dirty="0" err="1"/>
              <a:t>бізнесі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2896"/>
            <a:ext cx="4224340" cy="401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2780928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Склад:</a:t>
            </a:r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Собчук</a:t>
            </a:r>
            <a:r>
              <a:rPr lang="ru-RU" dirty="0"/>
              <a:t> Олег — вокал, </a:t>
            </a:r>
            <a:r>
              <a:rPr lang="ru-RU" dirty="0" err="1"/>
              <a:t>гітара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Грищук </a:t>
            </a:r>
            <a:r>
              <a:rPr lang="ru-RU" dirty="0" err="1"/>
              <a:t>Олександр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, бек-вокал.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Недашковський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Рудницький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бас.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Мозіль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85763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780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Презентація на тему «Сучасні українські рок-групи»</vt:lpstr>
      <vt:lpstr>Слайд 2</vt:lpstr>
      <vt:lpstr>Концерти «стадіонних» масштабів  відбуваються за рахунок комерційних та фестивальних чинників. За десяток минулих років до України завітали практично усі значні комерційно рок-зірки, від Deep Purple до U2, це було значним стимулом для розвитку рок-культури, зокрема, за рахунок виступів українських виконавців «на розігріві» всесвітньо-відомих, наприклад, Qarpa перед концертом Marilyn Manson.</vt:lpstr>
      <vt:lpstr>В Україні проводиться ряд фестивалів рок-музики. Це — «Тарас Бульба», «Рок-екзистенція», «Рок Січ», «Чайка», «Мазепа-фест», «Славське Рок». Рок-музика звучить також на молодіжних фестивалях «Нівроку», «Фортеця», «Гніздо», фольк-рокова музика звучить на фестивалях «Шешори», «Країна мрій».</vt:lpstr>
      <vt:lpstr>Оскільки сучасна рок-музика постійно розгалужується на різноманітні напрямки аж до правила «нова команда – новий стиль», серед усіх українських підстилів варто навести такі приклади: Біла Вежа. </vt:lpstr>
      <vt:lpstr>«Друга ріка»</vt:lpstr>
      <vt:lpstr>Океа́н Е́льзи (або скорочено — О. Е.) — культовий український рок-гурт, створений 12 жовтня 1994 року у Львові. Лідером та вокалістом гурту є Святослав Вакарчук.</vt:lpstr>
      <vt:lpstr>Цікаві факти:  1)«Океан Ельзи» ніколи не братиме участі у конкурсах і фестивалях, тобто у заходах, де учасники змагаються за місця (наприклад, «Євробаченні»). Такий принцип гурт ухвалив ще на початку існування, після розчарування на одному з фестивалів, де «ОЕ» лідирував від початку аж до виступу останнього колективу, який переміг, а «Океан» посів лише друге місце. 2)Теми пісень гурту звучать у першому українському анімаційному мультсеріалі «Лис Микита» і в дитячому фільмі «Прикольна казка».</vt:lpstr>
      <vt:lpstr>«С.К.А.Й.» — український музичний гурт. Групу засновано 2001 року у Тернополі. Колектив випустив три студійні альбоми, побував у гастрольному турне по містах України, Росії, Білорусі. С.К.А.Й. взяв участь у таких фестивалях як Перлини сезону, Таврійські ігри, Червона рута (третя премія у галузі рок-музики). У 2008 році С.К.А.Й. провів всеукраїнський тур спільно з гуртом MLLM. Гурт входить до низки найпопулярніших рокових гуртів в українському шоу-бізнесі.</vt:lpstr>
      <vt:lpstr>PanKe Shava (ПанКе Шава) — український рок-гурт, заснований 2008 року у Львові фронтменом гурту "Повітряний змій" Тимофієм Мороховцем. Гурт декілька разів змінював склад та своє місцерозташування - перемістившись зі Львова до Полтави, та зараз базується у м. Київ. Гурт бере участь у соціальних проектах, регулярно проводить музичні програми у вищих навчальних закладах, організовує благодійні концерти як добровільний внесок в культурний розвиток молоді, бере участь у реалізації програм, спрямованих на пропоганду здорового способу життя серед молоді, виховання культурно-моральних цінностей, профілактику негативних явищ в суспільстві, таких як наркоманія і алкоголізм.</vt:lpstr>
      <vt:lpstr>Також є багато інших рок-гуртів:   1. Dub Buk (Націонал-соціалістичний блек-метал) 2. PICK-UP (рок) 3. Воплі Відоплясова (етно-рок) 4. Кам'яний Гість (фолк-рок, рок) 5. Мотор'ролла (хард-рок, хеві-метал) 6. Platina (рок, мелодійний рок, поп-рок) 7. Полинове Поле (Готичний метал) 8. Трутні, (хард-рок) 9. Фліт (панк-рок) 10. Холодне Сонце (готичний рок).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«Сучасні українські рок-групи»</dc:title>
  <dc:creator>6eng</dc:creator>
  <cp:lastModifiedBy>Alexsandra</cp:lastModifiedBy>
  <cp:revision>8</cp:revision>
  <dcterms:created xsi:type="dcterms:W3CDTF">2013-11-28T13:46:57Z</dcterms:created>
  <dcterms:modified xsi:type="dcterms:W3CDTF">2014-06-04T09:47:04Z</dcterms:modified>
</cp:coreProperties>
</file>