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5680BE8-99CD-4529-92E5-306268BD9D2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FFCD06-289F-4966-94D1-9F43B504DE3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Особливості побудови українського народного костюма</a:t>
            </a:r>
            <a:endParaRPr lang="ru-RU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Волині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2091" r="5722" b="4475"/>
          <a:stretch/>
        </p:blipFill>
        <p:spPr bwMode="auto">
          <a:xfrm>
            <a:off x="5292080" y="799227"/>
            <a:ext cx="3291481" cy="522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9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325"/>
            <a:ext cx="3168352" cy="622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788024" y="314325"/>
            <a:ext cx="3528392" cy="810419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Фартушок</a:t>
            </a:r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(запаска)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11960" y="1484784"/>
            <a:ext cx="4536504" cy="504056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давнину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носили запаски,</a:t>
            </a: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ткані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вовною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конопляній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кольорові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смужки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геометричні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узори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Пізніше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запаска</a:t>
            </a: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полотняна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зложена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</a:t>
            </a: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двох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пілок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подолі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мала два-</a:t>
            </a: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ряди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витканого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орнаменту.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носили до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літника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спідниць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фабричного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теріялу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шили запаски з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однокольорових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яскравих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тканин.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густо морщили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укладали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</a:t>
            </a: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складки та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прикрашали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рядами</a:t>
            </a: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різнокольорових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стрічок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25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915816" y="270573"/>
            <a:ext cx="3240360" cy="79208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Безрукавка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491880" y="1340768"/>
            <a:ext cx="5328592" cy="525658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Взимку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у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переходову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пору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року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Волині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скрізь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носили</a:t>
            </a:r>
          </a:p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безрукавку.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Давніше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шили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домашнього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сукна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сірого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брунатного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кольору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Сягала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половини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стеген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не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застібалась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останній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поширилася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приталена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безрукавка (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корсет,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шнуровиця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з темного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матеріялу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підшита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полотном.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Сягала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викінчена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круглими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клаптями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Спереду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застібалася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ґудзики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в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деяких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околицях</a:t>
            </a:r>
            <a:r>
              <a:rPr lang="en-US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боки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сполучали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шнуруванням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тоді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звалася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„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шнуровиця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</a:t>
            </a:r>
            <a:endParaRPr lang="ru-RU" sz="2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6" y="1988840"/>
            <a:ext cx="31406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4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91680" y="1844824"/>
            <a:ext cx="5688632" cy="273630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Чоловіче</a:t>
            </a:r>
            <a:r>
              <a:rPr lang="ru-RU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вбрання</a:t>
            </a:r>
            <a:endParaRPr lang="ru-RU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93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39752" y="476672"/>
            <a:ext cx="4536504" cy="115212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Убір</a:t>
            </a:r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голови</a:t>
            </a:r>
            <a:endParaRPr lang="ru-RU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99592" y="1916832"/>
            <a:ext cx="7344816" cy="468052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Улітку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носили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солом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капелюхи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Хлопці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пастухи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стебел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незрілого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збіжжя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плели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смужки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умільці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формували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них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капелюхи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Головка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капелюха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невисока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криси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розміру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Парубки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обвивали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головку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червоною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стрічкою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чорною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сірою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перехідну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пору року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носили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куповані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повстяні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доморобні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сукняні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шапки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гамерки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Подвійно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зложену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прямокутну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смугу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сукна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довжиною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обвід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кроїли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одного боку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виходили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чотири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однакові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зубці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Смугу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зшивали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збоку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зубці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створювали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верх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капелюха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обводили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чорним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шнурком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58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699792" y="476109"/>
            <a:ext cx="3744416" cy="93610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Сорочка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427984" y="1772816"/>
            <a:ext cx="4320480" cy="439248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Святкова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сорочка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</a:t>
            </a: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льняного полотна,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сягала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нижче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стеген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Вишивали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комір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манжети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довкола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пазухи. В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останній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</a:t>
            </a:r>
          </a:p>
          <a:p>
            <a:pPr algn="ctr"/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тут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поширилося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вишивання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манишки.</a:t>
            </a: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Комір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-стоячок у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такій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сорочці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застібався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збоку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Впродовж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створилися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притаманні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цій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геометричні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</a:t>
            </a: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квітчасті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узори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чорного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червоного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кольору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4227"/>
            <a:ext cx="3240360" cy="4189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9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915816" y="404664"/>
            <a:ext cx="3240360" cy="93610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Штани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148064" y="1556792"/>
            <a:ext cx="3672408" cy="482453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Штани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шили з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грубшого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полотна,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звичайно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конопляного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Кроїли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ногавиці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клин.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бік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клина не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зшивали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кінця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застібався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ґудзик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Угорі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штани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викінчували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рубцем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крізь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який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протягали очкур.</a:t>
            </a:r>
          </a:p>
          <a:p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Зимові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штани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матеріялу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витканого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конопляній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основі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утком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вовни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1084"/>
            <a:ext cx="3816424" cy="5095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97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699792" y="332656"/>
            <a:ext cx="3168352" cy="86409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71600" y="1844824"/>
            <a:ext cx="6912768" cy="439248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 ткали на малому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верстаті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червоних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вовняних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ниток у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жовті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смужки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Завширшки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долоню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завдовжки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метри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обгортав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 аж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тричі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Поясами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підперізувалися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також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поверх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свити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кожуха.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Зав’язували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пояс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спереду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двох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боків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звисали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довгі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кінці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тороками.</a:t>
            </a:r>
          </a:p>
          <a:p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носили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також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шкіряні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ремені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яких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сховки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гроші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капшук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тютюном,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складаний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ножик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Ремінь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завширшки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долоню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більше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застібався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-три пряжки.</a:t>
            </a:r>
          </a:p>
        </p:txBody>
      </p:sp>
    </p:spTree>
    <p:extLst>
      <p:ext uri="{BB962C8B-B14F-4D97-AF65-F5344CB8AC3E}">
        <p14:creationId xmlns:p14="http://schemas.microsoft.com/office/powerpoint/2010/main" val="85580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404664"/>
            <a:ext cx="3024336" cy="1008112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Взуття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572000" y="1556792"/>
            <a:ext cx="4032448" cy="482453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Вдома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до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взували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личаки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виплетені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лика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лози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липи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Робив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господар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себе й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цілої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раз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спід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міцного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шнурка. Верх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лика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мав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петлі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волоки,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прив’язували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личак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</a:t>
            </a:r>
          </a:p>
          <a:p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ноги. До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церкви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взимку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взували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черевики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чоботи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7091"/>
            <a:ext cx="3810000" cy="416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36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59832" y="332656"/>
            <a:ext cx="2880320" cy="93610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Кусан (</a:t>
            </a:r>
            <a:r>
              <a:rPr lang="ru-R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куцина</a:t>
            </a:r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2132856"/>
            <a:ext cx="7920880" cy="374441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переходову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пору року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носили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кусани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доморобного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сірого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сукна.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Вони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приталені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стоячий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комір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довжина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до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стеген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Рукав  вшивали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нижче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пліч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роблячи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пахвою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складку,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щоб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зручніше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працювати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Прикрас на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кусані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майже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Комір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манжети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рукавів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обводили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чорним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шнурком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55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004592" y="404664"/>
            <a:ext cx="3096344" cy="1080120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Свита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067944" y="1772816"/>
            <a:ext cx="4752528" cy="453650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Свиту носили зимою й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восени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шили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брунатного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чорного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доморобного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сукна;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легко приталена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скісно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скроєна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права</a:t>
            </a:r>
          </a:p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пола заходила 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ліву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Спереду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часом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бували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невеликі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вилоги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Спина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відрізана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поширений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2-3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вусами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складками.</a:t>
            </a:r>
          </a:p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Верх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прорізних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кишень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</a:t>
            </a:r>
          </a:p>
          <a:p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вуси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прикрашені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кольоровим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шнурком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поли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обведені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кольоровою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обміткою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Свита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сягала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нижче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колін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5536" y="2132856"/>
            <a:ext cx="3349043" cy="353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75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572000" y="476672"/>
            <a:ext cx="4248472" cy="5904656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Чоловік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Волині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Сорочка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вишита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манишці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комірі-стійці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на манжетах;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підперезена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вузьким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червоним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поясом,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зав'язаним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лівого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боку; </a:t>
            </a:r>
          </a:p>
          <a:p>
            <a:pPr algn="ctr"/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штани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чорного</a:t>
            </a:r>
            <a:endParaRPr lang="ru-RU" sz="2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домотканого полотна; </a:t>
            </a: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шапка-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гамерка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вовни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свита з домотканого сукна,</a:t>
            </a:r>
          </a:p>
          <a:p>
            <a:pPr algn="ctr"/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поширена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,,рясами";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чорні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чоботи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678"/>
            <a:ext cx="3312368" cy="585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347864" y="404664"/>
            <a:ext cx="2232248" cy="86409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Кожух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83968" y="1412776"/>
            <a:ext cx="4367483" cy="4392488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Крій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кожуха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такий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самий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свити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тією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різницею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ззаду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пояса вниз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складки, а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зморшки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Кожухи носили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чоловіки</a:t>
            </a:r>
            <a:endParaRPr lang="ru-RU" sz="2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лишень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комір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чоловічого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ширший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ніж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жіночого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9218" name="Picture 2" descr="http://vv.uanovini.com.ua/pars_docs/refs/8/7024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" r="65695"/>
          <a:stretch/>
        </p:blipFill>
        <p:spPr bwMode="auto">
          <a:xfrm>
            <a:off x="611560" y="1556792"/>
            <a:ext cx="2890755" cy="4386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6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411760" y="1988840"/>
            <a:ext cx="4608512" cy="24482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Учениця групи К-013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КЗ МНВК ЛМР</a:t>
            </a:r>
          </a:p>
          <a:p>
            <a:pPr algn="ctr"/>
            <a:r>
              <a:rPr lang="uk-UA" sz="28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Дохнюк</a:t>
            </a:r>
            <a:r>
              <a:rPr lang="uk-UA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Наталія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851920" y="5963794"/>
            <a:ext cx="1728192" cy="6480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42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67744" y="332656"/>
            <a:ext cx="4536504" cy="792088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Вишивка на сорочці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34607" y="5157192"/>
            <a:ext cx="7002778" cy="1224136"/>
          </a:xfrm>
          <a:prstGeom prst="round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Хрестиковий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узор для манишки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чоловічої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сорочки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червоними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чорними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нитками.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Вузький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узор на стоячок і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манжети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6151" r="3357" b="4691"/>
          <a:stretch/>
        </p:blipFill>
        <p:spPr bwMode="auto">
          <a:xfrm>
            <a:off x="2015716" y="1473783"/>
            <a:ext cx="5040560" cy="3395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50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72000" y="476672"/>
            <a:ext cx="4248472" cy="5904656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Молодиця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Волині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Сорочка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вишита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хрестиками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уставці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стоячому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виложистому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комірі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 манжетах; </a:t>
            </a: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вовняна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спідниця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літник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”,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виткана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поздовжні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смужки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фартушок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поперечні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смужки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«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Уікуцина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з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брунатного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домотканого сукна, прикрашена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вишиттям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намітка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тонкого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білого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полотна з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витканим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узором; поверх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куцини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низка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синього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намиста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</a:t>
            </a:r>
          </a:p>
          <a:p>
            <a:pPr algn="ct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Личаки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волоками.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987"/>
            <a:ext cx="3168352" cy="5908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21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915816" y="404664"/>
            <a:ext cx="3240360" cy="792088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Вишивка на рукавах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b="3355"/>
          <a:stretch/>
        </p:blipFill>
        <p:spPr bwMode="auto">
          <a:xfrm>
            <a:off x="2372370" y="1268760"/>
            <a:ext cx="4143846" cy="385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1560" y="5122610"/>
            <a:ext cx="7776864" cy="1474742"/>
          </a:xfrm>
          <a:prstGeom prst="round2Diag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Узор на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рукави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жіночої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сорочки,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вишитий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хрестиками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червоними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чорними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нитками.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уставки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йдуть</a:t>
            </a:r>
            <a:r>
              <a:rPr lang="ru-RU" sz="2400" b="1" dirty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вишиті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смуги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кінця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рукава.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Вузькі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узори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комір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400" b="1" dirty="0" err="1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манжети</a:t>
            </a:r>
            <a:r>
              <a:rPr lang="ru-RU" sz="2400" b="1" dirty="0" smtClean="0">
                <a:ln w="1905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95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3728" y="1700808"/>
            <a:ext cx="4968552" cy="3168352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Жіноче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вбрання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29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699792" y="332656"/>
            <a:ext cx="3744416" cy="864096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Зачіска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убір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412776"/>
            <a:ext cx="8712968" cy="3600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Дівчата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розділювали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волосся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посередині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й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заплітали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ззаду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коси.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Викінчували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вузькими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стрічками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До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закладали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коси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довкола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Пов’язували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голову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вовняною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„терновою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хусткою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зав’язуючи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її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підборіддям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Був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звичай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дівчата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вишиті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мережані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білі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хустинки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дарували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хлопцям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96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267744" y="476672"/>
            <a:ext cx="4608512" cy="1008112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2276872"/>
            <a:ext cx="7632848" cy="316835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Сорочки шили з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тонкого льняного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полотна на свято, а з</a:t>
            </a:r>
          </a:p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конопляного на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будень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Святкова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сорочка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одного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кусня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полотна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себто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додільна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буденної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сорочки додавали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спід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грубшого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полотна,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поділ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викінчували</a:t>
            </a:r>
            <a:r>
              <a:rPr lang="ru-RU" sz="2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звичайним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рубцем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Вона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сягала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нижче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колін</a:t>
            </a:r>
            <a:r>
              <a:rPr lang="ru-RU" sz="2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77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440"/>
            <a:ext cx="3609975" cy="601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860032" y="2060848"/>
            <a:ext cx="3600400" cy="4176464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спідницю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— „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літник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  <a:p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матерію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ткали з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вовняних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ниток на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конопляній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кольорові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смужки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„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Літник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одягали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ідучи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церкву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гостину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Біля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хати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носили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спідниці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фабричного</a:t>
            </a:r>
          </a:p>
          <a:p>
            <a:r>
              <a:rPr lang="ru-RU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матеріалу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червоного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фіолетового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синього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чорні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квіти</a:t>
            </a:r>
            <a:r>
              <a:rPr lang="ru-RU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860032" y="413440"/>
            <a:ext cx="3528392" cy="71130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Поясний</a:t>
            </a:r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одяг</a:t>
            </a:r>
            <a:endParaRPr lang="ru-RU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50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235</TotalTime>
  <Words>992</Words>
  <Application>Microsoft Office PowerPoint</Application>
  <PresentationFormat>Экран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Особливості побудови українського народного костюма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2014-04-18T16:14:57Z</dcterms:created>
  <dcterms:modified xsi:type="dcterms:W3CDTF">2014-05-25T20:14:29Z</dcterms:modified>
</cp:coreProperties>
</file>