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9" r:id="rId1"/>
  </p:sldMasterIdLst>
  <p:sldIdLst>
    <p:sldId id="258" r:id="rId2"/>
    <p:sldId id="259" r:id="rId3"/>
    <p:sldId id="262" r:id="rId4"/>
    <p:sldId id="263" r:id="rId5"/>
    <p:sldId id="261" r:id="rId6"/>
    <p:sldId id="260" r:id="rId7"/>
    <p:sldId id="264" r:id="rId8"/>
    <p:sldId id="266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7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37308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07929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326612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0660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7889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36078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506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26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203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08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1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305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22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669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72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13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8624D31-43A5-475A-80CF-332C9F6DCF35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8141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1456" y="4900667"/>
            <a:ext cx="9440034" cy="1828801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chemeClr val="accent1">
                    <a:lumMod val="50000"/>
                  </a:schemeClr>
                </a:solidFill>
              </a:rPr>
              <a:t>Water problem</a:t>
            </a:r>
            <a:endParaRPr lang="uk-UA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://school.xvatit.com/images/thumb/f/ff/%D0%97%D0%B0%D0%B3%D1%80%D1%8F%D0%B7%D0%B2%D0%BE%D0%B4%D1%8B.jpg/550px-%D0%97%D0%B0%D0%B3%D1%80%D1%8F%D0%B7%D0%B2%D0%BE%D0%B4%D1%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65" y="73891"/>
            <a:ext cx="8478616" cy="537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632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1" y="67719"/>
            <a:ext cx="3101795" cy="40324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022" y="2225964"/>
            <a:ext cx="3622487" cy="30318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003" y="3472874"/>
            <a:ext cx="3667629" cy="27305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2136" y="4852522"/>
            <a:ext cx="3119028" cy="20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07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86327"/>
            <a:ext cx="10353762" cy="6160655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There are </a:t>
            </a:r>
            <a:r>
              <a:rPr lang="en-US" sz="280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many ways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we can prevent environmental problems. Common and simple ways we can help save our environment are as follows:</a:t>
            </a:r>
          </a:p>
          <a:p>
            <a:pPr marL="4941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Stop using spray products with CFC’s.</a:t>
            </a:r>
          </a:p>
          <a:p>
            <a:pPr marL="4941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Stop burning wastes especially non-biodegradable.</a:t>
            </a:r>
          </a:p>
          <a:p>
            <a:pPr marL="4941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As individuals, the only thing we can help prevent environmental problems is to keep our environment clean.</a:t>
            </a:r>
          </a:p>
          <a:p>
            <a:pPr marL="4941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Plant more and more trees.</a:t>
            </a:r>
          </a:p>
          <a:p>
            <a:pPr marL="4941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Stop Deforestation.</a:t>
            </a:r>
          </a:p>
          <a:p>
            <a:pPr marL="4941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Use Public transport to Travel as it will save money ,fuel and there will be less air pollution.</a:t>
            </a:r>
            <a:endParaRPr lang="uk-UA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1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667" y="166254"/>
            <a:ext cx="10353762" cy="97045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Water pollution</a:t>
            </a:r>
            <a:endParaRPr lang="uk-UA" sz="7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357745"/>
            <a:ext cx="10353762" cy="520931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Of course water is very important for our society, and if we start saving 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Water pollution caused industrial waste products released into lakes, rivers and other water bodies, has made marine life no longer hospitable.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Humans pollute water with large scale disposal of garbage ,flowers, ashes and other household waste.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Acid rain further adds to water pollution in the water.</a:t>
            </a:r>
          </a:p>
          <a:p>
            <a:pPr marL="3690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5544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leso.com.ua/wp-content/uploads/2012/03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2" y="153040"/>
            <a:ext cx="5859634" cy="390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674" y="524921"/>
            <a:ext cx="6432572" cy="42133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90" y="3908208"/>
            <a:ext cx="4257965" cy="283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02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25" y="341211"/>
            <a:ext cx="9554875" cy="628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99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9365" y="5237018"/>
            <a:ext cx="9590550" cy="1354680"/>
          </a:xfrm>
        </p:spPr>
        <p:txBody>
          <a:bodyPr>
            <a:normAutofit fontScale="90000"/>
          </a:bodyPr>
          <a:lstStyle/>
          <a:p>
            <a:r>
              <a:rPr lang="en-US" sz="9600" dirty="0" smtClean="0">
                <a:solidFill>
                  <a:schemeClr val="accent1">
                    <a:lumMod val="50000"/>
                  </a:schemeClr>
                </a:solidFill>
              </a:rPr>
              <a:t>Air problem</a:t>
            </a:r>
            <a:endParaRPr lang="uk-UA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http://www.labprice.ua/files/34/atmosf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524" y="141873"/>
            <a:ext cx="8152232" cy="509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699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29309"/>
            <a:ext cx="10353762" cy="97045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Air pollution</a:t>
            </a:r>
            <a:endParaRPr lang="uk-UA" sz="6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0050" y="1215211"/>
            <a:ext cx="10353762" cy="46591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Air pollution is by far the most harmful form of pollution in our environment.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Air pollution is cause by the injurious smoke emitted by cars, buses, trains and factories, namely </a:t>
            </a:r>
            <a:r>
              <a:rPr lang="en-US" dirty="0" err="1" smtClean="0"/>
              <a:t>sulphur</a:t>
            </a:r>
            <a:r>
              <a:rPr lang="en-US" dirty="0" smtClean="0"/>
              <a:t> dioxide, </a:t>
            </a:r>
            <a:r>
              <a:rPr lang="en-US" dirty="0" err="1" smtClean="0"/>
              <a:t>carbone</a:t>
            </a:r>
            <a:r>
              <a:rPr lang="en-US" dirty="0"/>
              <a:t> </a:t>
            </a:r>
            <a:r>
              <a:rPr lang="en-US" dirty="0" smtClean="0"/>
              <a:t>monoxide and nitrogen oxides.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Every smoke from burning leaves and </a:t>
            </a:r>
            <a:r>
              <a:rPr lang="en-US" dirty="0"/>
              <a:t>c</a:t>
            </a:r>
            <a:r>
              <a:rPr lang="en-US" dirty="0" smtClean="0"/>
              <a:t>igarettes are harmful to the environment causing a lot of damage to man and the atmosphere.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Even the most natural phenomenon of migratory birds has been hampered ,with severe air pollution preventing them from reaching their seasonal metropolitan destinations of centuries.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Evidence of increasing air pollution is seen in lung cancer, asthma ,allergies and various breathing problems along with severe and irreparable damage to flora and fauna.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4877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gdb.rferl.org/4C7DB63A-6299-4A97-8664-79DB41C2C0DD_cx0_cy9_cw0_mw1024_s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12" y="212436"/>
            <a:ext cx="5249836" cy="34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vsapravda.info/wp-content/uploads/2014/08/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502" y="2713108"/>
            <a:ext cx="5914936" cy="384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pravda.lutsk.ua/abton/spaw2/uploads/images/news/51087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1" y="985096"/>
            <a:ext cx="5155839" cy="345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236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3602" y="4780595"/>
            <a:ext cx="9440034" cy="1828801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chemeClr val="accent1">
                    <a:lumMod val="50000"/>
                  </a:schemeClr>
                </a:solidFill>
              </a:rPr>
              <a:t>Soil problem</a:t>
            </a:r>
            <a:endParaRPr lang="uk-UA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http://www.epochtimes.com.ua/upload/iblock/faf/faf3fbd22d4c9c26e257a58662c4ea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569" y="243391"/>
            <a:ext cx="7178099" cy="500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293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83127"/>
            <a:ext cx="10353762" cy="1145941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Soil pollution</a:t>
            </a:r>
            <a:endParaRPr lang="uk-UA" sz="8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8992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Soil pollution ,which can also be called soil contamination  is a result of acid rain ,polluted water ,fertilizers etc., which leads to bad </a:t>
            </a:r>
            <a:r>
              <a:rPr lang="en-US" sz="3200" dirty="0"/>
              <a:t>c</a:t>
            </a:r>
            <a:r>
              <a:rPr lang="en-US" sz="3200" dirty="0" smtClean="0"/>
              <a:t>rops.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These may  include hydrocarbons, heavy metals, MTBE, herbicides, pesticides and chlorinated hydrocarbons.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Soil contamination occurs when chemicals are released by spill or underground storage tank leakage which releases heavy contaminants into the soil.</a:t>
            </a:r>
          </a:p>
          <a:p>
            <a:pPr>
              <a:buFont typeface="Arial" panose="020B0604020202020204" pitchFamily="34" charset="0"/>
              <a:buChar char="•"/>
            </a:pP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1723991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ифель">
  <a:themeElements>
    <a:clrScheme name="Грифель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Грифель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ифел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Грифель</Template>
  <TotalTime>154</TotalTime>
  <Words>357</Words>
  <Application>Microsoft Office PowerPoint</Application>
  <PresentationFormat>Широкоэкранный</PresentationFormat>
  <Paragraphs>25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Calisto MT</vt:lpstr>
      <vt:lpstr>Trebuchet MS</vt:lpstr>
      <vt:lpstr>Wingdings 2</vt:lpstr>
      <vt:lpstr>Грифель</vt:lpstr>
      <vt:lpstr>Water problem</vt:lpstr>
      <vt:lpstr>Water pollution</vt:lpstr>
      <vt:lpstr>Презентация PowerPoint</vt:lpstr>
      <vt:lpstr>Презентация PowerPoint</vt:lpstr>
      <vt:lpstr>Air problem</vt:lpstr>
      <vt:lpstr>Air pollution</vt:lpstr>
      <vt:lpstr>Презентация PowerPoint</vt:lpstr>
      <vt:lpstr>Soil problem</vt:lpstr>
      <vt:lpstr>Soil pollution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problem</dc:title>
  <dc:creator>VLad</dc:creator>
  <cp:lastModifiedBy>VLad</cp:lastModifiedBy>
  <cp:revision>13</cp:revision>
  <dcterms:created xsi:type="dcterms:W3CDTF">2014-09-11T13:22:24Z</dcterms:created>
  <dcterms:modified xsi:type="dcterms:W3CDTF">2014-09-12T16:03:25Z</dcterms:modified>
</cp:coreProperties>
</file>