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3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2CCC2-DEFB-4953-9F61-2C3C334A44F4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A4901-EAF9-4CE8-B373-08F81D0EE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2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тки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Объект с подписью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914400" y="4876800"/>
            <a:ext cx="7480300" cy="4572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r">
              <a:buNone/>
            </a:pPr>
            <a:r>
              <a:rPr sz="2500" b="0" i="0" u="none" strike="noStrike">
                <a:solidFill>
                  <a:srgbClr val="7A7A7A"/>
                </a:solidFill>
              </a:rPr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2"/>
          </p:nvPr>
        </p:nvSpPr>
        <p:spPr>
          <a:xfrm>
            <a:off x="4419600" y="5354637"/>
            <a:ext cx="3973512" cy="9144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r">
              <a:buNone/>
            </a:pPr>
            <a:r>
              <a:rPr sz="1600"/>
              <a:t>Образец текста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1"/>
          </p:nvPr>
        </p:nvSpPr>
        <p:spPr>
          <a:xfrm>
            <a:off x="914400" y="273050"/>
            <a:ext cx="7478712" cy="45720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3200"/>
              <a:t>Образец текста</a:t>
            </a:r>
          </a:p>
          <a:p>
            <a:pPr lvl="1"/>
            <a:r>
              <a:rPr sz="2800"/>
              <a:t>Второй уровень</a:t>
            </a:r>
          </a:p>
          <a:p>
            <a:pPr lvl="2"/>
            <a:r>
              <a:rPr sz="2400"/>
              <a:t>Третий уровень</a:t>
            </a:r>
          </a:p>
          <a:p>
            <a:pPr lvl="3"/>
            <a:r>
              <a:rPr sz="2000"/>
              <a:t>Четвертый уровень</a:t>
            </a:r>
          </a:p>
          <a:p>
            <a:pPr lvl="4"/>
            <a:r>
              <a:rPr sz="2000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85800" y="2125662"/>
            <a:ext cx="7772400" cy="1439863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 algn="l"/>
            <a:r>
              <a:rPr/>
              <a:t>Образец заголовка</a:t>
            </a: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 idx="1"/>
          </p:nvPr>
        </p:nvSpPr>
        <p:spPr>
          <a:xfrm>
            <a:off x="1371600" y="3867150"/>
            <a:ext cx="6400800" cy="176212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 algn="l"/>
            <a:r>
              <a:rPr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 algn="l"/>
            <a:r>
              <a:rPr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3375"/>
            <a:ext cx="8229600" cy="45069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Образец текста</a:t>
            </a:r>
          </a:p>
          <a:p>
            <a:pPr lvl="0" algn="l"/>
            <a:r>
              <a:rPr/>
              <a:t>Второй уровень</a:t>
            </a:r>
          </a:p>
          <a:p>
            <a:pPr lvl="0" algn="l"/>
            <a:r>
              <a:rPr/>
              <a:t>Третий уровень</a:t>
            </a:r>
          </a:p>
          <a:p>
            <a:pPr lvl="0" algn="l"/>
            <a:r>
              <a:rPr/>
              <a:t>Четвертый уровень</a:t>
            </a:r>
          </a:p>
          <a:p>
            <a:pPr lvl="0" algn="l"/>
            <a:r>
              <a:rPr/>
              <a:t>Пятый уровень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 algn="l"/>
            <a:r>
              <a:rPr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3375"/>
            <a:ext cx="4022725" cy="45069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Образец текста</a:t>
            </a:r>
          </a:p>
          <a:p>
            <a:pPr lvl="0" algn="l"/>
            <a:r>
              <a:rPr/>
              <a:t>Второй уровень</a:t>
            </a:r>
          </a:p>
          <a:p>
            <a:pPr lvl="0" algn="l"/>
            <a:r>
              <a:rPr/>
              <a:t>Третий уровень</a:t>
            </a:r>
          </a:p>
          <a:p>
            <a:pPr lvl="0" algn="l"/>
            <a:r>
              <a:rPr/>
              <a:t>Четвертый уровень</a:t>
            </a:r>
          </a:p>
          <a:p>
            <a:pPr lvl="0" algn="l"/>
            <a:r>
              <a:rPr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652962" y="1603375"/>
            <a:ext cx="4024313" cy="45069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l"/>
            <a:r>
              <a:rPr/>
              <a:t>Образец текста</a:t>
            </a:r>
          </a:p>
          <a:p>
            <a:pPr lvl="0" algn="l"/>
            <a:r>
              <a:rPr/>
              <a:t>Второй уровень</a:t>
            </a:r>
          </a:p>
          <a:p>
            <a:pPr lvl="0" algn="l"/>
            <a:r>
              <a:rPr/>
              <a:t>Третий уровень</a:t>
            </a:r>
          </a:p>
          <a:p>
            <a:pPr lvl="0" algn="l"/>
            <a:r>
              <a:rPr/>
              <a:t>Четвертый уровень</a:t>
            </a:r>
          </a:p>
          <a:p>
            <a:pPr lvl="0" algn="l"/>
            <a:r>
              <a:rPr/>
              <a:t>Пятый уровень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rotWithShape="1">
            <a:gsLst>
              <a:gs pos="0">
                <a:srgbClr val="2A2A2A"/>
              </a:gs>
              <a:gs pos="54998">
                <a:srgbClr val="868686"/>
              </a:gs>
              <a:gs pos="100000">
                <a:srgbClr val="2A2A2A"/>
              </a:gs>
            </a:gsLst>
            <a:lin ang="3000000" scaled="1"/>
          </a:gradFill>
          <a:ln>
            <a:noFill/>
          </a:ln>
        </p:spPr>
        <p:txBody>
          <a:bodyPr wrap="square" anchor="ctr"/>
          <a:lstStyle/>
          <a:p>
            <a:pPr marL="0" lvl="0" indent="0" algn="ctr"/>
            <a:endParaRPr/>
          </a:p>
        </p:txBody>
      </p:sp>
      <p:sp>
        <p:nvSpPr>
          <p:cNvPr id="3" name="Заголовок 2"/>
          <p:cNvSpPr txBox="1">
            <a:spLocks noGrp="1"/>
          </p:cNvSpPr>
          <p:nvPr>
            <p:ph type="ctrTitle"/>
          </p:nvPr>
        </p:nvSpPr>
        <p:spPr>
          <a:xfrm>
            <a:off x="685800" y="17526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marL="0" lvl="0" indent="0" algn="l">
              <a:lnSpc>
                <a:spcPct val="100000"/>
              </a:lnSpc>
              <a:buNone/>
              <a:defRPr sz="4100" b="1" i="0" u="none" strike="noStrike" baseline="0">
                <a:solidFill>
                  <a:srgbClr val="D1282E"/>
                </a:solidFill>
                <a:latin typeface="Arial"/>
              </a:defRPr>
            </a:lvl1pPr>
          </a:lstStyle>
          <a:p>
            <a:pPr lvl="0" algn="r"/>
            <a:r>
              <a:rPr sz="4800" b="1" i="0" u="none" strike="noStrike">
                <a:solidFill>
                  <a:srgbClr val="D1282E"/>
                </a:solidFill>
              </a:rPr>
              <a:t>Образец заголовка</a:t>
            </a:r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1"/>
          </p:nvPr>
        </p:nvSpPr>
        <p:spPr>
          <a:xfrm>
            <a:off x="685800" y="3611562"/>
            <a:ext cx="7772400" cy="11985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r">
              <a:buNone/>
            </a:pPr>
            <a:r>
              <a:rPr>
                <a:solidFill>
                  <a:srgbClr val="D1282E"/>
                </a:solidFill>
              </a:rPr>
              <a:t>Образец подзаголовка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-3175" y="4953000"/>
            <a:ext cx="9147175" cy="1911350"/>
            <a:chOff x="-7" y="9439"/>
            <a:chExt cx="17866" cy="3969"/>
          </a:xfrm>
        </p:grpSpPr>
        <p:sp>
          <p:nvSpPr>
            <p:cNvPr id="6" name="Полилиния 5"/>
            <p:cNvSpPr/>
            <p:nvPr/>
          </p:nvSpPr>
          <p:spPr>
            <a:xfrm>
              <a:off x="3295" y="9439"/>
              <a:ext cx="14563" cy="1013"/>
            </a:xfrm>
            <a:custGeom>
              <a:avLst/>
              <a:gdLst/>
              <a:ahLst/>
              <a:cxnLst/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A8A8A8">
                <a:alpha val="39843"/>
              </a:srgbClr>
            </a:solidFill>
            <a:ln>
              <a:noFill/>
            </a:ln>
          </p:spPr>
          <p:txBody>
            <a:bodyPr wrap="square" anchor="t"/>
            <a:lstStyle/>
            <a:p>
              <a:pPr marL="0" lvl="0" indent="0" algn="l"/>
              <a:endParaRPr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69" y="10030"/>
              <a:ext cx="17790" cy="1637"/>
            </a:xfrm>
            <a:custGeom>
              <a:avLst/>
              <a:gdLst/>
              <a:ahLst/>
              <a:cxnLst/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wrap="square" anchor="t"/>
            <a:lstStyle/>
            <a:p>
              <a:pPr marL="0" lvl="0" indent="0" algn="l"/>
              <a:endParaRPr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0" y="9538"/>
              <a:ext cx="17859" cy="3869"/>
            </a:xfrm>
            <a:custGeom>
              <a:avLst/>
              <a:gdLst/>
              <a:ahLst/>
              <a:cxnLst/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/>
              <a:srcRect/>
              <a:stretch>
                <a:fillRect/>
              </a:stretch>
            </a:blipFill>
            <a:ln>
              <a:noFill/>
            </a:ln>
          </p:spPr>
          <p:txBody>
            <a:bodyPr wrap="square" anchor="ctr"/>
            <a:lstStyle/>
            <a:p>
              <a:pPr marL="0" lvl="0" indent="0" algn="ctr"/>
              <a:endParaRPr/>
            </a:p>
          </p:txBody>
        </p:sp>
        <p:sp>
          <p:nvSpPr>
            <p:cNvPr id="9" name="Прямая соединительная линия 8"/>
            <p:cNvSpPr/>
            <p:nvPr/>
          </p:nvSpPr>
          <p:spPr>
            <a:xfrm>
              <a:off x="-7" y="9531"/>
              <a:ext cx="17866" cy="1640"/>
            </a:xfrm>
            <a:prstGeom prst="line">
              <a:avLst/>
            </a:prstGeom>
            <a:noFill/>
            <a:ln w="12065">
              <a:solidFill>
                <a:srgbClr val="A1A1A1"/>
              </a:solidFill>
            </a:ln>
          </p:spPr>
        </p:sp>
      </p:grpSp>
      <p:sp>
        <p:nvSpPr>
          <p:cNvPr id="10" name="Дата 9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FFFFFF"/>
                </a:solidFill>
              </a:defRPr>
            </a:lvl1pPr>
          </a:lstStyle>
          <a:p>
            <a:endParaRPr/>
          </a:p>
        </p:txBody>
      </p:sp>
      <p:sp>
        <p:nvSpPr>
          <p:cNvPr id="11" name="Нижний колонтитул 10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2" name="Номер слайда 11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FFFFFF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объекта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/>
              <a:t>Образец текста</a:t>
            </a:r>
          </a:p>
          <a:p>
            <a:pPr lvl="1"/>
            <a:r>
              <a:rPr sz="2400"/>
              <a:t>Второй уровень</a:t>
            </a:r>
          </a:p>
          <a:p>
            <a:pPr lvl="2"/>
            <a:r>
              <a:rPr sz="2000"/>
              <a:t>Третий уровень</a:t>
            </a:r>
          </a:p>
          <a:p>
            <a:pPr lvl="3"/>
            <a:r>
              <a:rPr sz="1800"/>
              <a:t>Четвертый уровень</a:t>
            </a:r>
          </a:p>
          <a:p>
            <a:pPr lvl="4"/>
            <a:r>
              <a:rPr sz="1800"/>
              <a:t>Пятый уровень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2"/>
          </p:nvPr>
        </p:nvSpPr>
        <p:spPr>
          <a:xfrm>
            <a:off x="4648200" y="148113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800"/>
              <a:t>Образец текста</a:t>
            </a:r>
          </a:p>
          <a:p>
            <a:pPr lvl="1"/>
            <a:r>
              <a:rPr sz="2400"/>
              <a:t>Второй уровень</a:t>
            </a:r>
          </a:p>
          <a:p>
            <a:pPr lvl="2"/>
            <a:r>
              <a:rPr sz="2000"/>
              <a:t>Третий уровень</a:t>
            </a:r>
          </a:p>
          <a:p>
            <a:pPr lvl="3"/>
            <a:r>
              <a:rPr sz="1800"/>
              <a:t>Четвертый уровень</a:t>
            </a:r>
          </a:p>
          <a:p>
            <a:pPr lvl="4"/>
            <a:r>
              <a:rPr sz="1800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7" name="Заголовок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3846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843712" y="274637"/>
            <a:ext cx="1776413" cy="559117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274637"/>
            <a:ext cx="6324600" cy="55911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раздела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2312" y="105886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r">
              <a:buNone/>
            </a:pPr>
            <a:r>
              <a:rPr sz="4800" b="1" i="0" u="none" strike="noStrike" baseline="0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922712" y="2930525"/>
            <a:ext cx="4572000" cy="14541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l">
              <a:buNone/>
            </a:pPr>
            <a:r>
              <a:rPr sz="2300">
                <a:solidFill>
                  <a:srgbClr val="FFFFFF"/>
                </a:solidFill>
              </a:rPr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7" name="Нашивка 6"/>
          <p:cNvSpPr/>
          <p:nvPr/>
        </p:nvSpPr>
        <p:spPr>
          <a:xfrm>
            <a:off x="3635375" y="3005137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484848"/>
              </a:gs>
              <a:gs pos="71998">
                <a:srgbClr val="868686"/>
              </a:gs>
              <a:gs pos="100000">
                <a:srgbClr val="999999"/>
              </a:gs>
            </a:gsLst>
            <a:lin ang="16200000" scaled="1"/>
          </a:gradFill>
          <a:ln w="3175">
            <a:solidFill>
              <a:srgbClr val="3D3D3D"/>
            </a:solidFill>
          </a:ln>
        </p:spPr>
        <p:txBody>
          <a:bodyPr wrap="square" anchor="ctr"/>
          <a:lstStyle/>
          <a:p>
            <a:pPr marL="0" lvl="0" indent="0" algn="l"/>
            <a:endParaRPr/>
          </a:p>
        </p:txBody>
      </p:sp>
      <p:sp>
        <p:nvSpPr>
          <p:cNvPr id="8" name="Нашивка 7"/>
          <p:cNvSpPr/>
          <p:nvPr/>
        </p:nvSpPr>
        <p:spPr>
          <a:xfrm>
            <a:off x="3449637" y="3005137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484848"/>
              </a:gs>
              <a:gs pos="71998">
                <a:srgbClr val="868686"/>
              </a:gs>
              <a:gs pos="100000">
                <a:srgbClr val="999999"/>
              </a:gs>
            </a:gsLst>
            <a:lin ang="16200000" scaled="1"/>
          </a:gradFill>
          <a:ln w="3175">
            <a:solidFill>
              <a:srgbClr val="3D3D3D"/>
            </a:solidFill>
          </a:ln>
        </p:spPr>
        <p:txBody>
          <a:bodyPr wrap="square" anchor="ctr"/>
          <a:lstStyle/>
          <a:p>
            <a:pPr marL="0" lvl="0" indent="0" algn="l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Рисунок с подписью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2"/>
          </p:nvPr>
        </p:nvSpPr>
        <p:spPr>
          <a:xfrm>
            <a:off x="1139825" y="5441950"/>
            <a:ext cx="7162800" cy="6477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r">
              <a:buNone/>
            </a:pPr>
            <a:r>
              <a:rPr sz="1400"/>
              <a:t>Образец текста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228600" y="188912"/>
            <a:ext cx="8686800" cy="4387850"/>
          </a:xfrm>
          <a:prstGeom prst="rect">
            <a:avLst/>
          </a:prstGeom>
          <a:solidFill>
            <a:srgbClr val="D1282E"/>
          </a:solidFill>
          <a:ln>
            <a:solidFill>
              <a:srgbClr val="000000"/>
            </a:solidFill>
          </a:ln>
        </p:spPr>
        <p:txBody>
          <a:bodyPr wrap="square" anchor="t"/>
          <a:lstStyle/>
          <a:p>
            <a:pPr marL="0" lvl="0" indent="0">
              <a:buNone/>
            </a:pPr>
            <a:r>
              <a:rPr sz="3200"/>
              <a:t>Вставка рисунка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FFFFFF"/>
                </a:solidFill>
              </a:defRPr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FFFFFF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7" name="Заголовок 6"/>
          <p:cNvSpPr txBox="1">
            <a:spLocks noGrp="1"/>
          </p:cNvSpPr>
          <p:nvPr>
            <p:ph type="title"/>
          </p:nvPr>
        </p:nvSpPr>
        <p:spPr>
          <a:xfrm>
            <a:off x="228600" y="4864100"/>
            <a:ext cx="8074025" cy="5619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 algn="r">
              <a:buNone/>
            </a:pPr>
            <a:r>
              <a:rPr sz="3000" b="0" i="0" u="none" strike="noStrike">
                <a:solidFill>
                  <a:srgbClr val="7A7A7A"/>
                </a:solidFill>
              </a:rPr>
              <a:t>Образец заголовка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498475" y="5943600"/>
            <a:ext cx="4940300" cy="920750"/>
          </a:xfrm>
          <a:custGeom>
            <a:avLst/>
            <a:gdLst/>
            <a:ahLst/>
            <a:cxnLst/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8A8A8">
              <a:alpha val="39843"/>
            </a:srgbClr>
          </a:solidFill>
          <a:ln>
            <a:noFill/>
          </a:ln>
        </p:spPr>
        <p:txBody>
          <a:bodyPr wrap="square" anchor="t"/>
          <a:lstStyle/>
          <a:p>
            <a:pPr marL="0" lvl="0" indent="0" algn="l"/>
            <a:endParaRPr/>
          </a:p>
        </p:txBody>
      </p:sp>
      <p:sp>
        <p:nvSpPr>
          <p:cNvPr id="9" name="Полилиния 8"/>
          <p:cNvSpPr/>
          <p:nvPr/>
        </p:nvSpPr>
        <p:spPr>
          <a:xfrm>
            <a:off x="484187" y="5938837"/>
            <a:ext cx="3689350" cy="933450"/>
          </a:xfrm>
          <a:custGeom>
            <a:avLst/>
            <a:gdLst/>
            <a:ahLst/>
            <a:cxnLst/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wrap="square" anchor="t"/>
          <a:lstStyle/>
          <a:p>
            <a:pPr marL="0" lvl="0" indent="0" algn="l"/>
            <a:endParaRPr/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-4763" y="5791200"/>
            <a:ext cx="3402013" cy="1079500"/>
          </a:xfrm>
          <a:prstGeom prst="rtTriangle">
            <a:avLst/>
          </a:prstGeom>
          <a:blipFill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wrap="square" anchor="ctr"/>
          <a:lstStyle/>
          <a:p>
            <a:pPr marL="0" lvl="0" indent="0" algn="ctr"/>
            <a:endParaRPr/>
          </a:p>
        </p:txBody>
      </p:sp>
      <p:sp>
        <p:nvSpPr>
          <p:cNvPr id="11" name="Прямая соединительная линия 10"/>
          <p:cNvSpPr/>
          <p:nvPr/>
        </p:nvSpPr>
        <p:spPr>
          <a:xfrm>
            <a:off x="-7938" y="5786437"/>
            <a:ext cx="3405188" cy="1084263"/>
          </a:xfrm>
          <a:prstGeom prst="line">
            <a:avLst/>
          </a:prstGeom>
          <a:noFill/>
          <a:ln w="12065">
            <a:solidFill>
              <a:srgbClr val="A1A1A1"/>
            </a:solidFill>
          </a:ln>
        </p:spPr>
      </p:sp>
      <p:sp>
        <p:nvSpPr>
          <p:cNvPr id="12" name="Нашивка 11"/>
          <p:cNvSpPr/>
          <p:nvPr/>
        </p:nvSpPr>
        <p:spPr>
          <a:xfrm>
            <a:off x="8662987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484848"/>
              </a:gs>
              <a:gs pos="71998">
                <a:srgbClr val="868686"/>
              </a:gs>
              <a:gs pos="100000">
                <a:srgbClr val="999999"/>
              </a:gs>
            </a:gsLst>
            <a:lin ang="16200000" scaled="1"/>
          </a:gradFill>
          <a:ln w="3175">
            <a:solidFill>
              <a:srgbClr val="3D3D3D"/>
            </a:solidFill>
          </a:ln>
        </p:spPr>
        <p:txBody>
          <a:bodyPr wrap="square" anchor="ctr"/>
          <a:lstStyle/>
          <a:p>
            <a:pPr marL="0" lvl="0" indent="0" algn="l"/>
            <a:endParaRPr/>
          </a:p>
        </p:txBody>
      </p:sp>
      <p:sp>
        <p:nvSpPr>
          <p:cNvPr id="13" name="Нашивка 12"/>
          <p:cNvSpPr/>
          <p:nvPr/>
        </p:nvSpPr>
        <p:spPr>
          <a:xfrm>
            <a:off x="8477250" y="4987925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484848"/>
              </a:gs>
              <a:gs pos="71998">
                <a:srgbClr val="868686"/>
              </a:gs>
              <a:gs pos="100000">
                <a:srgbClr val="999999"/>
              </a:gs>
            </a:gsLst>
            <a:lin ang="16200000" scaled="1"/>
          </a:gradFill>
          <a:ln w="3175">
            <a:solidFill>
              <a:srgbClr val="3D3D3D"/>
            </a:solidFill>
          </a:ln>
        </p:spPr>
        <p:txBody>
          <a:bodyPr wrap="square" anchor="ctr"/>
          <a:lstStyle/>
          <a:p>
            <a:pPr marL="0" lvl="0" indent="0" algn="l"/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олько заголовок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Сравнение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5410200"/>
            <a:ext cx="4040187" cy="762000"/>
          </a:xfrm>
          <a:prstGeom prst="rect">
            <a:avLst/>
          </a:prstGeom>
          <a:solidFill>
            <a:srgbClr val="7A7A7A"/>
          </a:solidFill>
          <a:ln w="9652">
            <a:solidFill>
              <a:srgbClr val="7A7A7A"/>
            </a:solidFill>
          </a:ln>
        </p:spPr>
        <p:txBody>
          <a:bodyPr wrap="square" anchor="ctr"/>
          <a:lstStyle/>
          <a:p>
            <a:pPr marL="0" lvl="0" indent="0">
              <a:buNone/>
            </a:pPr>
            <a:r>
              <a:rPr sz="2400" b="0" i="0" u="none" strike="noStrike">
                <a:solidFill>
                  <a:srgbClr val="FFFFFF"/>
                </a:solidFill>
              </a:rPr>
              <a:t>Образец текста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3"/>
          </p:nvPr>
        </p:nvSpPr>
        <p:spPr>
          <a:xfrm>
            <a:off x="4645025" y="5410200"/>
            <a:ext cx="4041775" cy="762000"/>
          </a:xfrm>
          <a:prstGeom prst="rect">
            <a:avLst/>
          </a:prstGeom>
          <a:solidFill>
            <a:srgbClr val="7A7A7A"/>
          </a:solidFill>
          <a:ln w="9652">
            <a:solidFill>
              <a:srgbClr val="7A7A7A"/>
            </a:solidFill>
          </a:ln>
        </p:spPr>
        <p:txBody>
          <a:bodyPr wrap="square" anchor="ctr"/>
          <a:lstStyle/>
          <a:p>
            <a:pPr marL="0" lvl="0" indent="0">
              <a:buNone/>
            </a:pPr>
            <a:r>
              <a:rPr sz="2400" b="0" i="0" u="none" strike="noStrike">
                <a:solidFill>
                  <a:srgbClr val="FFFFFF"/>
                </a:solidFill>
              </a:rPr>
              <a:t>Образец текста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2"/>
          </p:nvPr>
        </p:nvSpPr>
        <p:spPr>
          <a:xfrm>
            <a:off x="457200" y="1443037"/>
            <a:ext cx="4040187" cy="39417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/>
              <a:t>Образец текста</a:t>
            </a:r>
          </a:p>
          <a:p>
            <a:pPr lvl="1"/>
            <a:r>
              <a:rPr sz="2000"/>
              <a:t>Второй уровень</a:t>
            </a:r>
          </a:p>
          <a:p>
            <a:pPr lvl="2"/>
            <a:r>
              <a:rPr sz="1800"/>
              <a:t>Третий уровень</a:t>
            </a:r>
          </a:p>
          <a:p>
            <a:pPr lvl="3"/>
            <a:r>
              <a:rPr sz="1600"/>
              <a:t>Четвертый уровень</a:t>
            </a:r>
          </a:p>
          <a:p>
            <a:pPr lvl="4"/>
            <a:r>
              <a:rPr sz="1600"/>
              <a:t>Пятый уровень</a:t>
            </a:r>
          </a:p>
        </p:txBody>
      </p:sp>
      <p:sp>
        <p:nvSpPr>
          <p:cNvPr id="6" name="Текст 5"/>
          <p:cNvSpPr txBox="1">
            <a:spLocks noGrp="1"/>
          </p:cNvSpPr>
          <p:nvPr>
            <p:ph type="body" idx="4"/>
          </p:nvPr>
        </p:nvSpPr>
        <p:spPr>
          <a:xfrm>
            <a:off x="4645025" y="1443037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sz="2400"/>
              <a:t>Образец текста</a:t>
            </a:r>
          </a:p>
          <a:p>
            <a:pPr lvl="1"/>
            <a:r>
              <a:rPr sz="2000"/>
              <a:t>Второй уровень</a:t>
            </a:r>
          </a:p>
          <a:p>
            <a:pPr lvl="2"/>
            <a:r>
              <a:rPr sz="1800"/>
              <a:t>Третий уровень</a:t>
            </a:r>
          </a:p>
          <a:p>
            <a:pPr lvl="3"/>
            <a:r>
              <a:rPr sz="1600"/>
              <a:t>Четвертый уровень</a:t>
            </a:r>
          </a:p>
          <a:p>
            <a:pPr lvl="4"/>
            <a:r>
              <a:rPr sz="1600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idx="10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idx="11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idx="12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498475" y="5943600"/>
            <a:ext cx="4940300" cy="920750"/>
          </a:xfrm>
          <a:custGeom>
            <a:avLst/>
            <a:gdLst/>
            <a:ahLst/>
            <a:cxnLst/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A8A8A8">
              <a:alpha val="39843"/>
            </a:srgbClr>
          </a:solidFill>
          <a:ln>
            <a:noFill/>
          </a:ln>
        </p:spPr>
        <p:txBody>
          <a:bodyPr wrap="square" anchor="t"/>
          <a:lstStyle/>
          <a:p>
            <a:pPr marL="0" lvl="0" indent="0" algn="l"/>
            <a:endParaRPr/>
          </a:p>
        </p:txBody>
      </p:sp>
      <p:sp>
        <p:nvSpPr>
          <p:cNvPr id="3" name="Полилиния 2"/>
          <p:cNvSpPr/>
          <p:nvPr/>
        </p:nvSpPr>
        <p:spPr>
          <a:xfrm>
            <a:off x="484187" y="5938837"/>
            <a:ext cx="3689350" cy="933450"/>
          </a:xfrm>
          <a:custGeom>
            <a:avLst/>
            <a:gdLst/>
            <a:ahLst/>
            <a:cxnLst/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wrap="square" anchor="t"/>
          <a:lstStyle/>
          <a:p>
            <a:pPr marL="0" lvl="0" indent="0" algn="l"/>
            <a:endParaRPr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-4763" y="5791200"/>
            <a:ext cx="3402013" cy="1079500"/>
          </a:xfrm>
          <a:prstGeom prst="rtTriangle">
            <a:avLst/>
          </a:prstGeom>
          <a:blipFill>
            <a:blip r:embed="rId17" cstate="print"/>
            <a:srcRect/>
            <a:stretch>
              <a:fillRect/>
            </a:stretch>
          </a:blipFill>
          <a:ln>
            <a:noFill/>
          </a:ln>
        </p:spPr>
        <p:txBody>
          <a:bodyPr wrap="square" anchor="ctr"/>
          <a:lstStyle/>
          <a:p>
            <a:pPr marL="0" lvl="0" indent="0" algn="ctr"/>
            <a:endParaRPr/>
          </a:p>
        </p:txBody>
      </p:sp>
      <p:sp>
        <p:nvSpPr>
          <p:cNvPr id="5" name="Прямая соединительная линия 4"/>
          <p:cNvSpPr/>
          <p:nvPr/>
        </p:nvSpPr>
        <p:spPr>
          <a:xfrm>
            <a:off x="-7938" y="5786437"/>
            <a:ext cx="3405188" cy="1084263"/>
          </a:xfrm>
          <a:prstGeom prst="line">
            <a:avLst/>
          </a:prstGeom>
          <a:noFill/>
          <a:ln w="12065">
            <a:solidFill>
              <a:srgbClr val="A1A1A1"/>
            </a:solidFill>
          </a:ln>
        </p:spPr>
      </p:sp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Образец заголовка</a:t>
            </a:r>
          </a:p>
        </p:txBody>
      </p:sp>
      <p:sp>
        <p:nvSpPr>
          <p:cNvPr id="7" name="Текст 6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8" name="Дата 7"/>
          <p:cNvSpPr txBox="1">
            <a:spLocks noGrp="1"/>
          </p:cNvSpPr>
          <p:nvPr>
            <p:ph type="dt" idx="2"/>
          </p:nvPr>
        </p:nvSpPr>
        <p:spPr>
          <a:xfrm>
            <a:off x="6726237" y="6407150"/>
            <a:ext cx="1919288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l">
              <a:defRPr sz="1000"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  <p:sp>
        <p:nvSpPr>
          <p:cNvPr id="9" name="Нижний колонтитул 8"/>
          <p:cNvSpPr txBox="1">
            <a:spLocks noGrp="1"/>
          </p:cNvSpPr>
          <p:nvPr>
            <p:ph type="ftr" idx="3"/>
          </p:nvPr>
        </p:nvSpPr>
        <p:spPr>
          <a:xfrm>
            <a:off x="4379912" y="6407150"/>
            <a:ext cx="2349500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/>
            </a:lvl1pPr>
          </a:lstStyle>
          <a:p>
            <a:endParaRPr/>
          </a:p>
        </p:txBody>
      </p:sp>
      <p:sp>
        <p:nvSpPr>
          <p:cNvPr id="10" name="Номер слайда 9"/>
          <p:cNvSpPr txBox="1">
            <a:spLocks noGrp="1"/>
          </p:cNvSpPr>
          <p:nvPr>
            <p:ph type="sldNum" idx="4"/>
          </p:nvPr>
        </p:nvSpPr>
        <p:spPr>
          <a:xfrm>
            <a:off x="8647112" y="6407150"/>
            <a:ext cx="365125" cy="365125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>
            <a:lvl1pPr lvl="0" algn="r">
              <a:defRPr sz="1000" b="0" i="0" u="none" strike="noStrike">
                <a:solidFill>
                  <a:srgbClr val="000000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xStyles>
    <p:titleStyle>
      <a:lvl1pPr marL="0" lvl="0" indent="0" algn="l">
        <a:lnSpc>
          <a:spcPct val="100000"/>
        </a:lnSpc>
        <a:buNone/>
        <a:defRPr sz="4100" b="1" i="0" u="none" strike="noStrike" baseline="0">
          <a:solidFill>
            <a:srgbClr val="D1282E"/>
          </a:solidFill>
          <a:latin typeface="Arial"/>
        </a:defRPr>
      </a:lvl1pPr>
    </p:titleStyle>
    <p:bodyStyle>
      <a:lvl1pPr marL="365125" lvl="0" indent="109537" algn="l">
        <a:lnSpc>
          <a:spcPct val="100000"/>
        </a:lnSpc>
        <a:buClr>
          <a:srgbClr val="7A7A7A"/>
        </a:buClr>
        <a:buSzPct val="68000"/>
        <a:buFont typeface="Wingdings 3"/>
        <a:buChar char=""/>
        <a:defRPr sz="2700" b="0" i="0" u="none" strike="noStrike" baseline="0">
          <a:solidFill>
            <a:srgbClr val="000000"/>
          </a:solidFill>
          <a:latin typeface="Arial"/>
        </a:defRPr>
      </a:lvl1pPr>
      <a:lvl2pPr marL="620712" lvl="1" indent="392112" algn="l">
        <a:lnSpc>
          <a:spcPct val="100000"/>
        </a:lnSpc>
        <a:buClr>
          <a:srgbClr val="7A7A7A"/>
        </a:buClr>
        <a:buFont typeface="Verdana"/>
        <a:buChar char="◦"/>
        <a:defRPr sz="2300" b="0" i="0" u="none" strike="noStrike" baseline="0">
          <a:solidFill>
            <a:srgbClr val="000000"/>
          </a:solidFill>
          <a:latin typeface="Arial"/>
        </a:defRPr>
      </a:lvl2pPr>
      <a:lvl3pPr marL="858837" lvl="2" indent="630237" algn="l">
        <a:lnSpc>
          <a:spcPct val="100000"/>
        </a:lnSpc>
        <a:buClr>
          <a:srgbClr val="F5C201"/>
        </a:buClr>
        <a:buSzPct val="100000"/>
        <a:buFont typeface="Wingdings 2"/>
        <a:buChar char=""/>
        <a:defRPr sz="2100" b="0" i="0" u="none" strike="noStrike" baseline="0">
          <a:solidFill>
            <a:srgbClr val="000000"/>
          </a:solidFill>
          <a:latin typeface="Arial"/>
        </a:defRPr>
      </a:lvl3pPr>
      <a:lvl4pPr marL="1143000" lvl="3" indent="914400" algn="l">
        <a:lnSpc>
          <a:spcPct val="100000"/>
        </a:lnSpc>
        <a:buClr>
          <a:srgbClr val="F5C201"/>
        </a:buClr>
        <a:buFont typeface="Wingdings 2"/>
        <a:buChar char=""/>
        <a:defRPr sz="1900" b="0" i="0" u="none" strike="noStrike" baseline="0">
          <a:solidFill>
            <a:srgbClr val="000000"/>
          </a:solidFill>
          <a:latin typeface="Arial"/>
        </a:defRPr>
      </a:lvl4pPr>
      <a:lvl5pPr marL="1371600" lvl="4" indent="1143000" algn="l">
        <a:lnSpc>
          <a:spcPct val="100000"/>
        </a:lnSpc>
        <a:buClr>
          <a:srgbClr val="F5C201"/>
        </a:buClr>
        <a:buFont typeface="Wingdings 2"/>
        <a:buChar char=""/>
        <a:defRPr sz="1800" b="0" i="0" u="none" strike="noStrike" baseline="0">
          <a:solidFill>
            <a:srgbClr val="000000"/>
          </a:solidFill>
          <a:latin typeface="Arial"/>
        </a:defRPr>
      </a:lvl5pPr>
      <a:lvl6pPr marL="1600200" lvl="5" indent="1371600" algn="l">
        <a:lnSpc>
          <a:spcPct val="100000"/>
        </a:lnSpc>
        <a:buClr>
          <a:srgbClr val="526DB0"/>
        </a:buClr>
        <a:buFont typeface="Wingdings 2"/>
        <a:buChar char=""/>
        <a:defRPr sz="1800" b="0" i="0" u="none" strike="noStrike" baseline="0">
          <a:solidFill>
            <a:srgbClr val="000000"/>
          </a:solidFill>
          <a:latin typeface="Arial"/>
        </a:defRPr>
      </a:lvl6pPr>
      <a:lvl7pPr marL="1828800" lvl="6" indent="1600200" algn="l">
        <a:lnSpc>
          <a:spcPct val="100000"/>
        </a:lnSpc>
        <a:buClr>
          <a:srgbClr val="526DB0"/>
        </a:buClr>
        <a:buFont typeface="Wingdings 2"/>
        <a:buChar char=""/>
        <a:defRPr sz="1600" b="0" i="0" u="none" strike="noStrike" baseline="0">
          <a:solidFill>
            <a:srgbClr val="000000"/>
          </a:solidFill>
          <a:latin typeface="Arial"/>
        </a:defRPr>
      </a:lvl7pPr>
      <a:lvl8pPr marL="2057400" lvl="7" indent="1828800" algn="l">
        <a:lnSpc>
          <a:spcPct val="100000"/>
        </a:lnSpc>
        <a:buClr>
          <a:srgbClr val="526DB0"/>
        </a:buClr>
        <a:buFont typeface="Wingdings 2"/>
        <a:buChar char=""/>
        <a:defRPr sz="1600" b="0" i="0" u="none" strike="noStrike" baseline="0">
          <a:solidFill>
            <a:srgbClr val="000000"/>
          </a:solidFill>
          <a:latin typeface="Arial"/>
        </a:defRPr>
      </a:lvl8pPr>
      <a:lvl9pPr marL="2286000" lvl="8" indent="2057400" algn="l">
        <a:lnSpc>
          <a:spcPct val="100000"/>
        </a:lnSpc>
        <a:buClr>
          <a:srgbClr val="526DB0"/>
        </a:buClr>
        <a:buFont typeface="Wingdings 2"/>
        <a:buChar char=""/>
        <a:defRPr sz="1600" b="0" i="0" u="none" strike="noStrike" baseline="0">
          <a:solidFill>
            <a:srgbClr val="000000"/>
          </a:solidFill>
          <a:latin typeface="Arial"/>
        </a:defRPr>
      </a:lvl9pPr>
    </p:bodyStyle>
    <p:otherStyle>
      <a:lvl1pPr marL="0" lvl="0" indent="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1pPr>
      <a:lvl2pPr marL="457200" lvl="1" indent="457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2pPr>
      <a:lvl3pPr marL="914400" lvl="2" indent="914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3pPr>
      <a:lvl4pPr marL="1371600" lvl="3" indent="1371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4pPr>
      <a:lvl5pPr marL="1828800" lvl="4" indent="18288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5pPr>
      <a:lvl6pPr marL="2286000" lvl="5" indent="22860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6pPr>
      <a:lvl7pPr marL="2743200" lvl="6" indent="27432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7pPr>
      <a:lvl8pPr marL="3200400" lvl="7" indent="32004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8pPr>
      <a:lvl9pPr marL="3657600" lvl="8" indent="3657600" algn="l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5800" y="1752600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wrap="square" anchor="b"/>
          <a:lstStyle/>
          <a:p>
            <a:pPr lvl="0" algn="r"/>
            <a:r>
              <a:rPr sz="4800" b="1" i="0" u="none" strike="noStrike">
                <a:solidFill>
                  <a:srgbClr val="D1282E"/>
                </a:solidFill>
              </a:rPr>
              <a:t>KIA. </a:t>
            </a:r>
            <a:r>
              <a:rPr sz="4800" b="1" i="0" u="none" strike="noStrike">
                <a:solidFill>
                  <a:srgbClr val="000000"/>
                </a:solidFill>
              </a:rPr>
              <a:t>HYUNDAI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682625" y="3571875"/>
            <a:ext cx="7772400" cy="11985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marL="0" lvl="0" indent="0" algn="r">
              <a:buNone/>
            </a:pPr>
            <a:r>
              <a:rPr dirty="0" err="1">
                <a:solidFill>
                  <a:srgbClr val="D1282E"/>
                </a:solidFill>
              </a:rPr>
              <a:t>Виконав</a:t>
            </a:r>
            <a:r>
              <a:rPr dirty="0">
                <a:solidFill>
                  <a:srgbClr val="D1282E"/>
                </a:solidFill>
              </a:rPr>
              <a:t>: </a:t>
            </a:r>
            <a:r>
              <a:rPr lang="uk-UA" dirty="0" err="1" smtClean="0">
                <a:solidFill>
                  <a:srgbClr val="D1282E"/>
                </a:solidFill>
              </a:rPr>
              <a:t>Кій</a:t>
            </a:r>
            <a:r>
              <a:rPr lang="uk-UA" dirty="0" err="1" smtClean="0">
                <a:solidFill>
                  <a:srgbClr val="D1282E"/>
                </a:solidFill>
              </a:rPr>
              <a:t>ко</a:t>
            </a:r>
            <a:r>
              <a:rPr lang="uk-UA" smtClean="0">
                <a:solidFill>
                  <a:srgbClr val="D1282E"/>
                </a:solidFill>
              </a:rPr>
              <a:t> Едуард</a:t>
            </a:r>
            <a:endParaRPr dirty="0">
              <a:solidFill>
                <a:srgbClr val="D128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Компанії KIA і HYUNDAI були засновані досить нещодавно по відношенню до європейських конкурентів (1944,1967), але вже мають дуже вагоме місце серед автовиробників (7 і 4 місця у світі!).</a:t>
            </a: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Вступ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418658" y="3357563"/>
            <a:ext cx="4368183" cy="2857520"/>
          </a:xfrm>
          <a:prstGeom prst="rect">
            <a:avLst/>
          </a:prstGeom>
        </p:spPr>
      </p:pic>
      <p:pic>
        <p:nvPicPr>
          <p:cNvPr id="2050" name="Picture 2" descr="G:\download\hyundai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3643314"/>
            <a:ext cx="3786214" cy="2839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KIA</a:t>
            </a:r>
          </a:p>
        </p:txBody>
      </p:sp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457201" y="1603375"/>
            <a:ext cx="3686172" cy="450691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dirty="0"/>
              <a:t>KIA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відміну</a:t>
            </a:r>
            <a:r>
              <a:rPr dirty="0"/>
              <a:t> </a:t>
            </a:r>
            <a:r>
              <a:rPr dirty="0" err="1"/>
              <a:t>від</a:t>
            </a:r>
            <a:r>
              <a:rPr dirty="0"/>
              <a:t> HYUNDAI </a:t>
            </a:r>
            <a:r>
              <a:rPr dirty="0" err="1"/>
              <a:t>виготовляє</a:t>
            </a:r>
            <a:r>
              <a:rPr dirty="0"/>
              <a:t> </a:t>
            </a:r>
            <a:r>
              <a:rPr dirty="0" err="1"/>
              <a:t>виключно</a:t>
            </a:r>
            <a:r>
              <a:rPr dirty="0"/>
              <a:t> </a:t>
            </a:r>
            <a:r>
              <a:rPr dirty="0" err="1"/>
              <a:t>легкові</a:t>
            </a:r>
            <a:r>
              <a:rPr dirty="0"/>
              <a:t> </a:t>
            </a:r>
            <a:r>
              <a:rPr dirty="0" err="1"/>
              <a:t>автомобілі</a:t>
            </a:r>
            <a:r>
              <a:rPr dirty="0"/>
              <a:t>,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невеликі</a:t>
            </a:r>
            <a:r>
              <a:rPr dirty="0"/>
              <a:t> </a:t>
            </a:r>
            <a:r>
              <a:rPr dirty="0" err="1"/>
              <a:t>автобуси</a:t>
            </a:r>
            <a:r>
              <a:rPr dirty="0"/>
              <a:t>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000496" y="3714752"/>
            <a:ext cx="4857784" cy="2898200"/>
          </a:xfrm>
          <a:prstGeom prst="rect">
            <a:avLst/>
          </a:prstGeom>
        </p:spPr>
      </p:pic>
      <p:pic>
        <p:nvPicPr>
          <p:cNvPr id="4098" name="Picture 2" descr="G:\download\kia_sport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1955" y="500042"/>
            <a:ext cx="5272045" cy="3517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1514475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dirty="0" err="1"/>
              <a:t>Компанія</a:t>
            </a:r>
            <a:r>
              <a:rPr dirty="0"/>
              <a:t> HYUNDAI </a:t>
            </a:r>
            <a:r>
              <a:rPr dirty="0" err="1"/>
              <a:t>може</a:t>
            </a:r>
            <a:r>
              <a:rPr dirty="0"/>
              <a:t> </a:t>
            </a:r>
            <a:r>
              <a:rPr dirty="0" err="1"/>
              <a:t>пропонувати</a:t>
            </a:r>
            <a:r>
              <a:rPr dirty="0"/>
              <a:t> </a:t>
            </a:r>
            <a:r>
              <a:rPr dirty="0" err="1"/>
              <a:t>дуже</a:t>
            </a:r>
            <a:r>
              <a:rPr dirty="0"/>
              <a:t> </a:t>
            </a:r>
            <a:r>
              <a:rPr dirty="0" err="1"/>
              <a:t>великий</a:t>
            </a:r>
            <a:r>
              <a:rPr dirty="0"/>
              <a:t> </a:t>
            </a:r>
            <a:r>
              <a:rPr dirty="0" err="1"/>
              <a:t>асортимент</a:t>
            </a:r>
            <a:r>
              <a:rPr dirty="0"/>
              <a:t> </a:t>
            </a:r>
            <a:r>
              <a:rPr dirty="0" err="1"/>
              <a:t>автомобілів</a:t>
            </a:r>
            <a:r>
              <a:rPr dirty="0"/>
              <a:t> </a:t>
            </a:r>
            <a:r>
              <a:rPr dirty="0" err="1"/>
              <a:t>як</a:t>
            </a:r>
            <a:r>
              <a:rPr dirty="0"/>
              <a:t> </a:t>
            </a:r>
            <a:r>
              <a:rPr dirty="0" err="1"/>
              <a:t>вантажних</a:t>
            </a:r>
            <a:r>
              <a:rPr dirty="0"/>
              <a:t> </a:t>
            </a:r>
            <a:r>
              <a:rPr dirty="0" err="1"/>
              <a:t>так</a:t>
            </a:r>
            <a:r>
              <a:rPr dirty="0"/>
              <a:t> і </a:t>
            </a:r>
            <a:r>
              <a:rPr dirty="0" err="1" smtClean="0"/>
              <a:t>легкових</a:t>
            </a:r>
            <a:r>
              <a:rPr lang="uk-UA" dirty="0" smtClean="0"/>
              <a:t>, а також потяги, трамваї та ін.</a:t>
            </a:r>
            <a:endParaRPr dirty="0"/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HYUNDAI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643306" y="2714620"/>
            <a:ext cx="2879725" cy="2159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786446" y="4214818"/>
            <a:ext cx="3148012" cy="2232025"/>
          </a:xfrm>
          <a:prstGeom prst="rect">
            <a:avLst/>
          </a:prstGeom>
          <a:noFill/>
        </p:spPr>
      </p:pic>
      <p:pic>
        <p:nvPicPr>
          <p:cNvPr id="3074" name="Picture 2" descr="G:\download\Hyundai_Accent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20" y="3857628"/>
            <a:ext cx="3714776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/>
              <a:t>Отже, компанії KIA і HYUNDAI досить гарно влаштувалися на світовому ринку і судячи з усього не планують здавати своїх позицій.</a:t>
            </a: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Висновок</a:t>
            </a:r>
          </a:p>
        </p:txBody>
      </p:sp>
      <p:pic>
        <p:nvPicPr>
          <p:cNvPr id="1027" name="Picture 3" descr="G:\download\1335965973_Kia-K9-125255B525255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1999" y="3071810"/>
            <a:ext cx="4464841" cy="2977492"/>
          </a:xfrm>
          <a:prstGeom prst="rect">
            <a:avLst/>
          </a:prstGeom>
          <a:noFill/>
        </p:spPr>
      </p:pic>
      <p:pic>
        <p:nvPicPr>
          <p:cNvPr id="1026" name="Picture 2" descr="G:\download\383627712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3071810"/>
            <a:ext cx="4491468" cy="2938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b="0" i="0" u="sng" strike="noStrike" dirty="0">
                <a:solidFill>
                  <a:srgbClr val="CC9900"/>
                </a:solidFill>
              </a:rPr>
              <a:t>www.wikipedia.ru</a:t>
            </a:r>
          </a:p>
          <a:p>
            <a:pPr lvl="0"/>
            <a:r>
              <a:rPr b="0" i="0" u="sng" strike="noStrike">
                <a:solidFill>
                  <a:srgbClr val="CC9900"/>
                </a:solidFill>
              </a:rPr>
              <a:t>www.google.com.ua</a:t>
            </a:r>
          </a:p>
          <a:p>
            <a:pPr lvl="0"/>
            <a:endParaRPr dirty="0"/>
          </a:p>
          <a:p>
            <a:pPr lvl="0"/>
            <a:endParaRPr dirty="0"/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Список використаних джерел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/>
          <a:p>
            <a:pPr lvl="0"/>
            <a:r>
              <a:rPr b="0" i="0" u="sng" strike="noStrike">
                <a:solidFill>
                  <a:srgbClr val="CC9900"/>
                </a:solidFill>
              </a:rPr>
              <a:t>Вступ</a:t>
            </a:r>
          </a:p>
          <a:p>
            <a:pPr lvl="0"/>
            <a:r>
              <a:rPr b="0" i="0" u="sng" strike="noStrike">
                <a:solidFill>
                  <a:srgbClr val="CC9900"/>
                </a:solidFill>
              </a:rPr>
              <a:t>HYUNDAI</a:t>
            </a:r>
          </a:p>
          <a:p>
            <a:pPr lvl="0"/>
            <a:r>
              <a:rPr b="0" i="0" u="sng" strike="noStrike">
                <a:solidFill>
                  <a:srgbClr val="CC9900"/>
                </a:solidFill>
              </a:rPr>
              <a:t>KIA</a:t>
            </a:r>
          </a:p>
          <a:p>
            <a:pPr lvl="0"/>
            <a:r>
              <a:rPr b="0" i="0" u="sng" strike="noStrike">
                <a:solidFill>
                  <a:srgbClr val="CC9900"/>
                </a:solidFill>
              </a:rPr>
              <a:t>Висновок</a:t>
            </a:r>
          </a:p>
          <a:p>
            <a:pPr lvl="0"/>
            <a:r>
              <a:rPr b="0" i="0" u="sng" strike="noStrike">
                <a:solidFill>
                  <a:srgbClr val="CC9900"/>
                </a:solidFill>
              </a:rPr>
              <a:t>Список використаної літератури</a:t>
            </a: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/>
          <a:p>
            <a:pPr lvl="0"/>
            <a:r>
              <a:rPr/>
              <a:t>Зміст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ткрытая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114</Words>
  <Application>Microsoft Office PowerPoint</Application>
  <PresentationFormat>Экран (4:3)</PresentationFormat>
  <Paragraphs>19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KIA. HYUNDAI</vt:lpstr>
      <vt:lpstr>Вступ</vt:lpstr>
      <vt:lpstr>KIA</vt:lpstr>
      <vt:lpstr>HYUNDAI</vt:lpstr>
      <vt:lpstr>Висновок</vt:lpstr>
      <vt:lpstr>Список використаних джерел</vt:lpstr>
      <vt:lpstr>Зміст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KIA. HYUNDAI</dc:title>
  <dc:creator>Eduard Kiyko</dc:creator>
  <cp:lastModifiedBy>Eduard Kiyko</cp:lastModifiedBy>
  <cp:revision>10</cp:revision>
  <dcterms:modified xsi:type="dcterms:W3CDTF">2014-06-09T12:01:27Z</dcterms:modified>
</cp:coreProperties>
</file>