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64" r:id="rId16"/>
    <p:sldId id="277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CEA85E-5C20-4C81-ABAC-A834C48CE774}" type="datetimeFigureOut">
              <a:rPr lang="uk-UA" smtClean="0"/>
              <a:t>19.03.2014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EB5C42-25D5-456F-A88F-31981E05230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772816"/>
            <a:ext cx="6858802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Український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живопис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XIX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століття</a:t>
            </a:r>
            <a:endParaRPr lang="ru-RU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53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846907" cy="4879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897133"/>
            <a:ext cx="38519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Тара́с Григо́рович </a:t>
            </a: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Шевче́нко— </a:t>
            </a:r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 поет, письменник (драматург, прозаїк), художник (живописець, гравер), громадський та політичний діяч, фольклорист, етнограф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1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114305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556792"/>
            <a:ext cx="36724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Катерина — картина Тараса Григоровича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Шевченка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виконана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ним на тему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однойменної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поеми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влітку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1842 року в Санкт-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Петербурзі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6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556792"/>
            <a:ext cx="33946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6350" cmpd="dbl">
                  <a:solidFill>
                    <a:schemeClr val="accent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Мико́ла Микола́йович </a:t>
            </a:r>
            <a:r>
              <a:rPr lang="vi-VN" sz="2400" b="1" dirty="0" smtClean="0">
                <a:ln w="6350" cmpd="dbl">
                  <a:solidFill>
                    <a:schemeClr val="accent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Ґе— </a:t>
            </a:r>
            <a:r>
              <a:rPr lang="vi-VN" sz="2400" b="1" dirty="0">
                <a:ln w="6350" cmpd="dbl">
                  <a:solidFill>
                    <a:schemeClr val="accent3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російський і український живописець, художник-передвижник, майстер портретів, історичних і релігійних полотен</a:t>
            </a:r>
            <a:endParaRPr lang="ru-RU" sz="2400" b="1" cap="none" spc="0" dirty="0">
              <a:ln w="6350" cmpd="dbl">
                <a:solidFill>
                  <a:schemeClr val="accent3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31257" cy="444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1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8379"/>
            <a:ext cx="3391165" cy="4325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425953"/>
            <a:ext cx="403244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Портрет хлопчика-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українця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Національний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музей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російського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мистецтва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Київ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33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60868" cy="444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4591" y="2132856"/>
            <a:ext cx="38690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Сергі́й Іва́нович </a:t>
            </a:r>
            <a:r>
              <a:rPr lang="vi-V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Василькі́вський—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український живописець, пейзажист.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3802336" cy="318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8657" y="1988840"/>
            <a:ext cx="35283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Сторожа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запорозьких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вольностей Полотно,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олія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Близько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1890 р.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7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300958" cy="424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052736"/>
            <a:ext cx="3384376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Фе́дір Григо́рович Криче́вський </a:t>
            </a:r>
            <a:r>
              <a:rPr lang="vi-VN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— </a:t>
            </a:r>
            <a:r>
              <a:rPr lang="vi-VN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український художник і педагог, заслужений діяч мистецтв УРСР (з 1940).</a:t>
            </a:r>
          </a:p>
          <a:p>
            <a:pPr algn="ctr"/>
            <a:endParaRPr lang="vi-VN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vi-VN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Один з засновників і перший ректор української Академії образотворчого мистецтва.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1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83" y="1196752"/>
            <a:ext cx="3805863" cy="445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4644" y="1995588"/>
            <a:ext cx="30963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Сім'я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1927 р. Центральна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частина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триптиха «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3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801344" cy="450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248732"/>
            <a:ext cx="309634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Казими́р Севери́нович </a:t>
            </a:r>
            <a:r>
              <a:rPr lang="vi-V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Мале́вич— </a:t>
            </a:r>
            <a:r>
              <a:rPr lang="vi-V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український художник-авангардист, один із засновників нових напрямків в абстрактному мистецтві — супрематизму та кубофутуризму, педагог, теоретик мистецтва.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570725" cy="440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1536" y="1340768"/>
            <a:ext cx="38884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Супремати́зм — напрям авангардного мистецтва, безпредметність, абстрактний геометризм, що виник на початку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 </a:t>
            </a:r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століття. Зачинателем вважається К. </a:t>
            </a: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Малевич. </a:t>
            </a:r>
            <a:r>
              <a:rPr lang="vi-V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Напрям вийшов від кубізму і футуризму, він знайшов застосування в урбаністиці, плакаті і графіці.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46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87" y="1124744"/>
            <a:ext cx="3598960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268760"/>
            <a:ext cx="28803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Дмитро́ Григо́рович Леви́цький— російський і український живописець-портретист. Від 1770 року академік Петербурзької академії мистецтв.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40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372" y="2967335"/>
            <a:ext cx="7337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anose="02000600000000000000" pitchFamily="2" charset="0"/>
              </a:rPr>
              <a:t>Дякую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anose="02000600000000000000" pitchFamily="2" charset="0"/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Print" panose="02000600000000000000" pitchFamily="2" charset="0"/>
              </a:rPr>
              <a:t>увагу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297721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699" y="1556792"/>
            <a:ext cx="35283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Портрет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архітектора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Олександра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Кокорінова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-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відомий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зразок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парадного портрету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другої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половини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18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століття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створив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Левицький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Дмитро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Григорович.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85" y="1196752"/>
            <a:ext cx="3312368" cy="431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844824"/>
            <a:ext cx="413256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Архи́п Іва́нович Куї́нджі </a:t>
            </a:r>
            <a:r>
              <a:rPr lang="vi-VN" sz="32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— </a:t>
            </a:r>
            <a:r>
              <a:rPr lang="vi-VN" sz="3200" b="1" cap="none" spc="0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видатний український та російський живописець-пейзажист грецького походження, педагог.</a:t>
            </a:r>
            <a:endParaRPr lang="ru-RU" sz="3200" b="1" cap="none" spc="0" dirty="0">
              <a:ln w="190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33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250160" cy="257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340768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Вечір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Україні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— картина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українського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художника Архипа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Куїнджі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(1841/1842 — 1910), написана 1878 року (та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частково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перероблена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1901 року). Картина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зберігається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Російському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музеї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2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20489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1556792"/>
            <a:ext cx="36724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Іва́н Костянти́нович Айвазо́вський— український</a:t>
            </a:r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російський</a:t>
            </a:r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живописець-мариніст вірменського</a:t>
            </a:r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походження. Створив понад 6 тисяч полотен, найвідоміші з котрих морські пейзажі та сцени морських баталій.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5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052736"/>
            <a:ext cx="6498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Дев'ятий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вал» — одна з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найзнаменитіших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картин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Івана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Айвазовського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всесвітньо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відомого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українського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російського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художника-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мариніста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uk-UA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76" y="2894803"/>
            <a:ext cx="4392488" cy="2899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9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46852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340768"/>
            <a:ext cx="3312368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Ілля́ Юхи́мович Рє́пін — російський художник-реаліст українського походження</a:t>
            </a:r>
            <a:r>
              <a:rPr lang="vi-VN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4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248" y="1102461"/>
            <a:ext cx="68407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«Запоро́жці пи́шуть листа́ туре́цькому султа́ну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»— </a:t>
            </a:r>
            <a:r>
              <a:rPr lang="vi-VN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відома картина російського та українського художника Іллі Рєпіна, яку він створив в двох екземплярах. Величезне панно (3,58×2,03 м) було почато в 1880 і закінчено тільки в 1891 році.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51" y="2733677"/>
            <a:ext cx="4946553" cy="291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5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384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10</cp:revision>
  <dcterms:created xsi:type="dcterms:W3CDTF">2014-03-19T16:43:24Z</dcterms:created>
  <dcterms:modified xsi:type="dcterms:W3CDTF">2014-03-19T19:14:07Z</dcterms:modified>
</cp:coreProperties>
</file>