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58" r:id="rId9"/>
    <p:sldId id="264" r:id="rId10"/>
    <p:sldId id="266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DEC262-CEE5-49F8-951F-8314306E7D87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F872F8D-66C9-4231-9E55-7D52F5FB1F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214422"/>
            <a:ext cx="8458200" cy="1470025"/>
          </a:xfrm>
        </p:spPr>
        <p:txBody>
          <a:bodyPr/>
          <a:lstStyle/>
          <a:p>
            <a:pPr algn="ctr"/>
            <a:r>
              <a:rPr lang="ru-RU" b="1" i="1" dirty="0" smtClean="0"/>
              <a:t>Борис </a:t>
            </a:r>
            <a:r>
              <a:rPr lang="ru-RU" b="1" i="1" dirty="0" err="1" smtClean="0"/>
              <a:t>Миколайович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Бугайов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429132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ru-RU" sz="1800" i="1" dirty="0" err="1" smtClean="0"/>
              <a:t>Презентац</a:t>
            </a:r>
            <a:r>
              <a:rPr lang="uk-UA" sz="1800" i="1" dirty="0" err="1" smtClean="0"/>
              <a:t>ію</a:t>
            </a:r>
            <a:r>
              <a:rPr lang="uk-UA" sz="1800" i="1" dirty="0" smtClean="0"/>
              <a:t> підготовили</a:t>
            </a:r>
          </a:p>
          <a:p>
            <a:pPr algn="ctr"/>
            <a:r>
              <a:rPr lang="uk-UA" sz="1800" i="1" dirty="0" smtClean="0"/>
              <a:t>Учні 11-а класу</a:t>
            </a:r>
          </a:p>
          <a:p>
            <a:pPr algn="ctr"/>
            <a:r>
              <a:rPr lang="uk-UA" sz="1800" i="1" dirty="0" smtClean="0"/>
              <a:t>Київської гімназії №287</a:t>
            </a:r>
          </a:p>
          <a:p>
            <a:pPr algn="ctr"/>
            <a:r>
              <a:rPr lang="uk-UA" sz="1800" i="1" dirty="0" err="1" smtClean="0"/>
              <a:t>Ільчишин</a:t>
            </a:r>
            <a:r>
              <a:rPr lang="uk-UA" sz="1800" i="1" dirty="0" smtClean="0"/>
              <a:t> Андрій і </a:t>
            </a:r>
            <a:r>
              <a:rPr lang="uk-UA" sz="1800" i="1" dirty="0" err="1" smtClean="0"/>
              <a:t>Корягіна</a:t>
            </a:r>
            <a:r>
              <a:rPr lang="uk-UA" sz="1800" i="1" dirty="0" smtClean="0"/>
              <a:t> Владислава</a:t>
            </a:r>
            <a:endParaRPr lang="ru-RU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6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Воспоминание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txBody>
          <a:bodyPr numCol="2">
            <a:normAutofit lnSpcReduction="10000"/>
          </a:bodyPr>
          <a:lstStyle/>
          <a:p>
            <a:pPr>
              <a:buNone/>
            </a:pPr>
            <a:r>
              <a:rPr lang="ru-RU" sz="2000" b="1" dirty="0" smtClean="0"/>
              <a:t>Декабрь</a:t>
            </a:r>
            <a:r>
              <a:rPr lang="ru-RU" sz="2000" b="1" dirty="0" smtClean="0"/>
              <a:t>... Сугробы на дворе...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Я</a:t>
            </a:r>
            <a:r>
              <a:rPr lang="ru-RU" sz="2000" b="1" dirty="0" smtClean="0"/>
              <a:t> помню вас и ваши речи;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Я</a:t>
            </a:r>
            <a:r>
              <a:rPr lang="ru-RU" sz="2000" b="1" dirty="0" smtClean="0"/>
              <a:t> помню в снежном серебре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Стыдливо </a:t>
            </a:r>
            <a:r>
              <a:rPr lang="ru-RU" sz="2000" b="1" dirty="0" smtClean="0"/>
              <a:t>дрогнувшие плечи.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В </a:t>
            </a:r>
            <a:r>
              <a:rPr lang="ru-RU" sz="2000" b="1" dirty="0" smtClean="0"/>
              <a:t>марсельских белых </a:t>
            </a:r>
            <a:r>
              <a:rPr lang="ru-RU" sz="2000" b="1" dirty="0" smtClean="0"/>
              <a:t>кружевах</a:t>
            </a:r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Вы замечтались у портьеры: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Кругом </a:t>
            </a:r>
            <a:r>
              <a:rPr lang="ru-RU" sz="2000" b="1" dirty="0" smtClean="0"/>
              <a:t>на низеньких </a:t>
            </a:r>
            <a:r>
              <a:rPr lang="ru-RU" sz="2000" b="1" dirty="0" smtClean="0"/>
              <a:t>софах</a:t>
            </a:r>
          </a:p>
          <a:p>
            <a:pPr>
              <a:buNone/>
            </a:pPr>
            <a:r>
              <a:rPr lang="ru-RU" sz="2000" b="1" dirty="0" smtClean="0"/>
              <a:t>Почтительные </a:t>
            </a:r>
            <a:r>
              <a:rPr lang="ru-RU" sz="2000" b="1" dirty="0" smtClean="0"/>
              <a:t>кавалеры.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Лакей </a:t>
            </a:r>
            <a:r>
              <a:rPr lang="ru-RU" sz="2000" b="1" dirty="0" smtClean="0"/>
              <a:t>разносит пряный чай</a:t>
            </a:r>
            <a:r>
              <a:rPr lang="ru-RU" sz="2000" b="1" dirty="0" smtClean="0"/>
              <a:t>...</a:t>
            </a:r>
          </a:p>
          <a:p>
            <a:pPr>
              <a:buNone/>
            </a:pPr>
            <a:r>
              <a:rPr lang="ru-RU" sz="2000" b="1" dirty="0" smtClean="0"/>
              <a:t>Играет кто-то на рояли... </a:t>
            </a:r>
          </a:p>
          <a:p>
            <a:pPr>
              <a:buNone/>
            </a:pPr>
            <a:r>
              <a:rPr lang="ru-RU" sz="2000" b="1" dirty="0" smtClean="0"/>
              <a:t>Но</a:t>
            </a:r>
            <a:r>
              <a:rPr lang="ru-RU" sz="2000" b="1" dirty="0" smtClean="0"/>
              <a:t> бросили вы </a:t>
            </a:r>
            <a:r>
              <a:rPr lang="ru-RU" sz="2000" b="1" dirty="0" smtClean="0"/>
              <a:t>невзначай</a:t>
            </a:r>
          </a:p>
          <a:p>
            <a:pPr>
              <a:buNone/>
            </a:pPr>
            <a:r>
              <a:rPr lang="ru-RU" sz="2000" b="1" dirty="0" smtClean="0"/>
              <a:t>Мне </a:t>
            </a:r>
            <a:r>
              <a:rPr lang="ru-RU" sz="2000" b="1" dirty="0" smtClean="0"/>
              <a:t>взгляд, исполненный печали. </a:t>
            </a:r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И</a:t>
            </a:r>
            <a:r>
              <a:rPr lang="ru-RU" sz="2000" b="1" dirty="0" smtClean="0"/>
              <a:t> мягко вытянулись, — </a:t>
            </a:r>
            <a:r>
              <a:rPr lang="ru-RU" sz="2000" b="1" dirty="0" smtClean="0"/>
              <a:t>вся</a:t>
            </a:r>
          </a:p>
          <a:p>
            <a:pPr>
              <a:buNone/>
            </a:pPr>
            <a:r>
              <a:rPr lang="ru-RU" sz="2000" b="1" dirty="0" smtClean="0"/>
              <a:t>Воображенье</a:t>
            </a:r>
            <a:r>
              <a:rPr lang="ru-RU" sz="2000" b="1" dirty="0" smtClean="0"/>
              <a:t>, вдохновенье, —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В </a:t>
            </a:r>
            <a:r>
              <a:rPr lang="ru-RU" sz="2000" b="1" dirty="0" smtClean="0"/>
              <a:t>моих мечтаньях </a:t>
            </a:r>
            <a:r>
              <a:rPr lang="ru-RU" sz="2000" b="1" dirty="0" err="1" smtClean="0"/>
              <a:t>воскреся</a:t>
            </a:r>
            <a:r>
              <a:rPr lang="ru-RU" sz="2000" b="1" dirty="0" smtClean="0"/>
              <a:t>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Невыразимые </a:t>
            </a:r>
            <a:r>
              <a:rPr lang="ru-RU" sz="2000" b="1" dirty="0" smtClean="0"/>
              <a:t>томленья;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И</a:t>
            </a:r>
            <a:r>
              <a:rPr lang="ru-RU" sz="2000" b="1" dirty="0" smtClean="0"/>
              <a:t> чистая меж нами связь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Под </a:t>
            </a:r>
            <a:r>
              <a:rPr lang="ru-RU" sz="2000" b="1" dirty="0" smtClean="0"/>
              <a:t>звуки </a:t>
            </a:r>
            <a:r>
              <a:rPr lang="ru-RU" sz="2000" b="1" dirty="0" err="1" smtClean="0"/>
              <a:t>гайдновских</a:t>
            </a:r>
            <a:r>
              <a:rPr lang="ru-RU" sz="2000" b="1" dirty="0" smtClean="0"/>
              <a:t> </a:t>
            </a:r>
            <a:r>
              <a:rPr lang="ru-RU" sz="2000" b="1" dirty="0" smtClean="0"/>
              <a:t>мелодий</a:t>
            </a:r>
          </a:p>
          <a:p>
            <a:pPr>
              <a:buNone/>
            </a:pPr>
            <a:r>
              <a:rPr lang="ru-RU" sz="2000" b="1" dirty="0" smtClean="0"/>
              <a:t>Рождалась</a:t>
            </a:r>
            <a:r>
              <a:rPr lang="ru-RU" sz="2000" b="1" dirty="0" smtClean="0"/>
              <a:t>... Но ваш муж, косясь</a:t>
            </a:r>
            <a:r>
              <a:rPr lang="ru-RU" sz="2000" b="1" dirty="0" smtClean="0"/>
              <a:t>,</a:t>
            </a:r>
          </a:p>
          <a:p>
            <a:pPr>
              <a:buNone/>
            </a:pPr>
            <a:r>
              <a:rPr lang="ru-RU" sz="2000" b="1" dirty="0" smtClean="0"/>
              <a:t>Свой </a:t>
            </a:r>
            <a:r>
              <a:rPr lang="ru-RU" sz="2000" b="1" dirty="0" smtClean="0"/>
              <a:t>бакен теребил в проходе</a:t>
            </a:r>
            <a:r>
              <a:rPr lang="ru-RU" sz="2000" b="1" dirty="0" smtClean="0"/>
              <a:t>...</a:t>
            </a:r>
          </a:p>
          <a:p>
            <a:pPr>
              <a:buNone/>
            </a:pPr>
            <a:r>
              <a:rPr lang="ru-RU" sz="2000" b="1" dirty="0" smtClean="0"/>
              <a:t>Один</a:t>
            </a:r>
            <a:r>
              <a:rPr lang="ru-RU" sz="2000" b="1" dirty="0" smtClean="0"/>
              <a:t> — в потоке снеговом...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Но</a:t>
            </a:r>
            <a:r>
              <a:rPr lang="ru-RU" sz="2000" b="1" dirty="0" smtClean="0"/>
              <a:t> реет над душою </a:t>
            </a:r>
            <a:r>
              <a:rPr lang="ru-RU" sz="2000" b="1" dirty="0" smtClean="0"/>
              <a:t>бедной</a:t>
            </a:r>
          </a:p>
          <a:p>
            <a:pPr>
              <a:buNone/>
            </a:pPr>
            <a:r>
              <a:rPr lang="ru-RU" sz="2000" b="1" dirty="0" smtClean="0"/>
              <a:t>Воспоминание </a:t>
            </a:r>
            <a:r>
              <a:rPr lang="ru-RU" sz="2000" b="1" dirty="0" smtClean="0"/>
              <a:t>о том,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Что </a:t>
            </a:r>
            <a:r>
              <a:rPr lang="ru-RU" sz="2000" b="1" dirty="0" smtClean="0"/>
              <a:t>пролетело так бесследно.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4214810" cy="66437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b="1" dirty="0" smtClean="0">
                <a:solidFill>
                  <a:schemeClr val="bg1"/>
                </a:solidFill>
              </a:rPr>
              <a:t>Вспомни: ароматным летом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 сад ко мне, любя,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Шла: восток ковровым светом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Одевал тебя.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/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Шла стыдливо,— вся в лазурных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 полевых цветах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 дымовых, едва пурпурных,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 летних облачках.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/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Вспомни: нежный твой любовник,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У ограды ждал.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Легкий </a:t>
            </a:r>
            <a:r>
              <a:rPr lang="ru-RU" sz="3300" b="1" dirty="0" err="1" smtClean="0">
                <a:solidFill>
                  <a:schemeClr val="bg1"/>
                </a:solidFill>
              </a:rPr>
              <a:t>розовый</a:t>
            </a:r>
            <a:r>
              <a:rPr lang="ru-RU" sz="3300" b="1" dirty="0" smtClean="0">
                <a:solidFill>
                  <a:schemeClr val="bg1"/>
                </a:solidFill>
              </a:rPr>
              <a:t> шиповник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 косы заплетал.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/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Вспомни ласковые встречи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Вспомни: видит бог,—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Эти губы, эти плечи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Поцелуем жег.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/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Страсти пыл неутоленной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Нет, я не предам!..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Вон ромашки пропыленной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Там — и там: и там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/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При дороге ветром взмыло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Мертвые цветы.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Ты не любишь: ты забыла —</a:t>
            </a:r>
            <a:br>
              <a:rPr lang="ru-RU" sz="3300" b="1" dirty="0" smtClean="0">
                <a:solidFill>
                  <a:schemeClr val="bg1"/>
                </a:solidFill>
              </a:rPr>
            </a:br>
            <a:r>
              <a:rPr lang="ru-RU" sz="3300" b="1" dirty="0" smtClean="0">
                <a:solidFill>
                  <a:schemeClr val="bg1"/>
                </a:solidFill>
              </a:rPr>
              <a:t>Всё забыла ты.</a:t>
            </a:r>
            <a:endParaRPr lang="ru-RU" sz="3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t="2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429256" cy="1066800"/>
          </a:xfrm>
        </p:spPr>
        <p:txBody>
          <a:bodyPr/>
          <a:lstStyle/>
          <a:p>
            <a:pPr algn="ctr"/>
            <a:r>
              <a:rPr lang="uk-UA" dirty="0" smtClean="0"/>
              <a:t>Один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4500562" cy="57864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Окна запотели.</a:t>
            </a:r>
            <a:br>
              <a:rPr lang="ru-RU" b="1" dirty="0" smtClean="0"/>
            </a:br>
            <a:r>
              <a:rPr lang="ru-RU" b="1" dirty="0" smtClean="0"/>
              <a:t>На дворе луна.</a:t>
            </a:r>
            <a:br>
              <a:rPr lang="ru-RU" b="1" dirty="0" smtClean="0"/>
            </a:br>
            <a:r>
              <a:rPr lang="ru-RU" b="1" dirty="0" smtClean="0"/>
              <a:t>И стоишь без </a:t>
            </a:r>
            <a:r>
              <a:rPr lang="ru-RU" b="1" dirty="0" smtClean="0"/>
              <a:t>цели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 окна.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Ветер. Никнет, споря,</a:t>
            </a:r>
            <a:br>
              <a:rPr lang="ru-RU" b="1" dirty="0" smtClean="0"/>
            </a:br>
            <a:r>
              <a:rPr lang="ru-RU" b="1" dirty="0" smtClean="0"/>
              <a:t>ряд седых берез.</a:t>
            </a:r>
            <a:br>
              <a:rPr lang="ru-RU" b="1" dirty="0" smtClean="0"/>
            </a:br>
            <a:r>
              <a:rPr lang="ru-RU" b="1" dirty="0" smtClean="0"/>
              <a:t>Много было горя...</a:t>
            </a:r>
            <a:br>
              <a:rPr lang="ru-RU" b="1" dirty="0" smtClean="0"/>
            </a:br>
            <a:r>
              <a:rPr lang="ru-RU" b="1" dirty="0" smtClean="0"/>
              <a:t>Много слез...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 встает невольно</a:t>
            </a:r>
            <a:br>
              <a:rPr lang="ru-RU" b="1" dirty="0" smtClean="0"/>
            </a:br>
            <a:r>
              <a:rPr lang="ru-RU" b="1" dirty="0" smtClean="0"/>
              <a:t>скучный ряд годин.</a:t>
            </a:r>
            <a:br>
              <a:rPr lang="ru-RU" b="1" dirty="0" smtClean="0"/>
            </a:br>
            <a:r>
              <a:rPr lang="ru-RU" b="1" dirty="0" smtClean="0"/>
              <a:t>Сердцу больно, больно...</a:t>
            </a:r>
            <a:br>
              <a:rPr lang="ru-RU" b="1" dirty="0" smtClean="0"/>
            </a:br>
            <a:r>
              <a:rPr lang="ru-RU" b="1" dirty="0" smtClean="0"/>
              <a:t>Я один.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8934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err="1" smtClean="0"/>
              <a:t>Дяку</a:t>
            </a:r>
            <a:r>
              <a:rPr lang="uk-UA" sz="6000" b="1" i="1" dirty="0" err="1" smtClean="0"/>
              <a:t>ємо</a:t>
            </a:r>
            <a:r>
              <a:rPr lang="uk-UA" sz="6000" b="1" i="1" dirty="0" smtClean="0"/>
              <a:t> за увагу!</a:t>
            </a:r>
            <a:endParaRPr lang="ru-RU" sz="6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571480"/>
            <a:ext cx="5572132" cy="592935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/>
              <a:t>Андрій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Білий</a:t>
            </a:r>
            <a:r>
              <a:rPr lang="ru-RU" sz="2400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 smtClean="0"/>
              <a:t> </a:t>
            </a:r>
            <a:r>
              <a:rPr lang="ru-RU" sz="2400" b="1" dirty="0" smtClean="0"/>
              <a:t>Борис </a:t>
            </a:r>
            <a:r>
              <a:rPr lang="ru-RU" sz="2400" b="1" dirty="0" err="1" smtClean="0"/>
              <a:t>Миколайович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Бугайов</a:t>
            </a:r>
            <a:r>
              <a:rPr lang="ru-RU" sz="2400" b="1" dirty="0" smtClean="0"/>
              <a:t>)</a:t>
            </a:r>
            <a:br>
              <a:rPr lang="ru-RU" sz="2400" b="1" dirty="0" smtClean="0"/>
            </a:br>
            <a:r>
              <a:rPr lang="ru-RU" sz="2400" dirty="0" smtClean="0"/>
              <a:t> 14 </a:t>
            </a:r>
            <a:r>
              <a:rPr lang="ru-RU" sz="2400" dirty="0" smtClean="0"/>
              <a:t>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 </a:t>
            </a:r>
            <a:r>
              <a:rPr lang="ru-RU" sz="2400" dirty="0" smtClean="0"/>
              <a:t>1880</a:t>
            </a:r>
            <a:r>
              <a:rPr lang="ru-RU" sz="2400" dirty="0" smtClean="0"/>
              <a:t> - 8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 </a:t>
            </a:r>
            <a:r>
              <a:rPr lang="ru-RU" sz="2400" dirty="0" smtClean="0"/>
              <a:t>1934. </a:t>
            </a:r>
            <a:r>
              <a:rPr lang="ru-RU" sz="2400" dirty="0" err="1" smtClean="0"/>
              <a:t>Російський</a:t>
            </a:r>
            <a:r>
              <a:rPr lang="ru-RU" sz="2400" dirty="0" smtClean="0"/>
              <a:t> 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, </a:t>
            </a:r>
            <a:r>
              <a:rPr lang="ru-RU" sz="2400" dirty="0" smtClean="0"/>
              <a:t>поет,</a:t>
            </a:r>
            <a:r>
              <a:rPr lang="ru-RU" sz="2400" dirty="0" smtClean="0"/>
              <a:t> </a:t>
            </a:r>
            <a:r>
              <a:rPr lang="ru-RU" sz="2400" dirty="0" err="1" smtClean="0"/>
              <a:t>критикстіховед</a:t>
            </a:r>
            <a:r>
              <a:rPr lang="ru-RU" sz="2400" dirty="0" smtClean="0"/>
              <a:t>; один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діячів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російської</a:t>
            </a:r>
            <a:r>
              <a:rPr lang="ru-RU" sz="2400" dirty="0" smtClean="0"/>
              <a:t> </a:t>
            </a:r>
            <a:r>
              <a:rPr lang="ru-RU" sz="2400" dirty="0" err="1" smtClean="0"/>
              <a:t>символізму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rubase_1_731166042_213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42984"/>
            <a:ext cx="3428992" cy="5112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5929322" cy="857256"/>
          </a:xfrm>
        </p:spPr>
        <p:txBody>
          <a:bodyPr/>
          <a:lstStyle/>
          <a:p>
            <a:pPr algn="ctr"/>
            <a:r>
              <a:rPr lang="uk-UA" dirty="0" smtClean="0"/>
              <a:t>Дитинство</a:t>
            </a:r>
            <a:endParaRPr lang="ru-RU" dirty="0"/>
          </a:p>
        </p:txBody>
      </p:sp>
      <p:pic>
        <p:nvPicPr>
          <p:cNvPr id="4" name="Содержимое 3" descr="Andrei_Bely_(Borya_Bugaev,_188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2750287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786050" y="1857364"/>
            <a:ext cx="63579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/>
              <a:t>Н</a:t>
            </a:r>
            <a:r>
              <a:rPr lang="ru-RU" sz="2000" dirty="0" err="1" smtClean="0"/>
              <a:t>ародився</a:t>
            </a:r>
            <a:r>
              <a:rPr lang="ru-RU" sz="2000" dirty="0" smtClean="0"/>
              <a:t> </a:t>
            </a:r>
            <a:r>
              <a:rPr lang="ru-RU" sz="2000" dirty="0"/>
              <a:t>в 1880 </a:t>
            </a:r>
            <a:r>
              <a:rPr lang="ru-RU" sz="2000" dirty="0" err="1"/>
              <a:t>році</a:t>
            </a:r>
            <a:r>
              <a:rPr lang="ru-RU" sz="2000" dirty="0"/>
              <a:t>, 26 </a:t>
            </a:r>
            <a:r>
              <a:rPr lang="ru-RU" sz="2000" dirty="0" err="1"/>
              <a:t>жовтня</a:t>
            </a:r>
            <a:r>
              <a:rPr lang="ru-RU" sz="2000" dirty="0"/>
              <a:t>, в </a:t>
            </a:r>
            <a:r>
              <a:rPr lang="ru-RU" sz="2000" dirty="0" err="1"/>
              <a:t>Москві</a:t>
            </a:r>
            <a:r>
              <a:rPr lang="ru-RU" sz="2000" dirty="0"/>
              <a:t>.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батько</a:t>
            </a:r>
            <a:r>
              <a:rPr lang="ru-RU" sz="2000" dirty="0"/>
              <a:t>, </a:t>
            </a:r>
            <a:r>
              <a:rPr lang="ru-RU" sz="2000" dirty="0" err="1"/>
              <a:t>Микола</a:t>
            </a:r>
            <a:r>
              <a:rPr lang="ru-RU" sz="2000" dirty="0"/>
              <a:t> </a:t>
            </a:r>
            <a:r>
              <a:rPr lang="ru-RU" sz="2000" dirty="0" err="1"/>
              <a:t>Васильович</a:t>
            </a:r>
            <a:r>
              <a:rPr lang="ru-RU" sz="2000" dirty="0"/>
              <a:t> </a:t>
            </a:r>
            <a:r>
              <a:rPr lang="ru-RU" sz="2000" dirty="0" err="1"/>
              <a:t>Бугайов</a:t>
            </a:r>
            <a:r>
              <a:rPr lang="ru-RU" sz="2000" dirty="0"/>
              <a:t>,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smtClean="0"/>
              <a:t>деканом в </a:t>
            </a:r>
            <a:r>
              <a:rPr lang="ru-RU" sz="2000" dirty="0" err="1"/>
              <a:t>Московському</a:t>
            </a:r>
            <a:r>
              <a:rPr lang="ru-RU" sz="2000" dirty="0"/>
              <a:t> </a:t>
            </a:r>
            <a:r>
              <a:rPr lang="ru-RU" sz="2000" dirty="0" err="1"/>
              <a:t>університеті</a:t>
            </a:r>
            <a:r>
              <a:rPr lang="ru-RU" sz="2000" dirty="0"/>
              <a:t>.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, </a:t>
            </a:r>
            <a:r>
              <a:rPr lang="ru-RU" sz="2000" dirty="0" err="1"/>
              <a:t>Олександра</a:t>
            </a:r>
            <a:r>
              <a:rPr lang="ru-RU" sz="2000" dirty="0"/>
              <a:t> </a:t>
            </a:r>
            <a:r>
              <a:rPr lang="ru-RU" sz="2000" dirty="0" err="1"/>
              <a:t>Дмитрівна</a:t>
            </a:r>
            <a:r>
              <a:rPr lang="ru-RU" sz="2000" dirty="0"/>
              <a:t> </a:t>
            </a:r>
            <a:r>
              <a:rPr lang="ru-RU" sz="2000" dirty="0" smtClean="0"/>
              <a:t>, </a:t>
            </a:r>
            <a:r>
              <a:rPr lang="ru-RU" sz="2000" dirty="0" err="1"/>
              <a:t>вважалася</a:t>
            </a:r>
            <a:r>
              <a:rPr lang="ru-RU" sz="2000" dirty="0"/>
              <a:t> </a:t>
            </a:r>
            <a:r>
              <a:rPr lang="ru-RU" sz="2000" dirty="0" err="1"/>
              <a:t>визнаної</a:t>
            </a:r>
            <a:r>
              <a:rPr lang="ru-RU" sz="2000" dirty="0"/>
              <a:t> </a:t>
            </a:r>
            <a:r>
              <a:rPr lang="ru-RU" sz="2000" dirty="0" err="1"/>
              <a:t>московської</a:t>
            </a:r>
            <a:r>
              <a:rPr lang="ru-RU" sz="2000" dirty="0"/>
              <a:t> </a:t>
            </a:r>
            <a:r>
              <a:rPr lang="ru-RU" sz="2000" dirty="0" err="1"/>
              <a:t>красунею</a:t>
            </a:r>
            <a:r>
              <a:rPr lang="ru-RU" sz="2000" dirty="0"/>
              <a:t>.</a:t>
            </a:r>
          </a:p>
          <a:p>
            <a:pPr algn="ctr"/>
            <a:r>
              <a:rPr lang="ru-RU" sz="2000" dirty="0" err="1"/>
              <a:t>Дитинство</a:t>
            </a:r>
            <a:r>
              <a:rPr lang="ru-RU" sz="2000" dirty="0"/>
              <a:t> </a:t>
            </a:r>
            <a:r>
              <a:rPr lang="ru-RU" sz="2000" dirty="0" err="1" smtClean="0"/>
              <a:t>пройшло</a:t>
            </a:r>
            <a:r>
              <a:rPr lang="ru-RU" sz="2000" dirty="0" smtClean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впливом</a:t>
            </a:r>
            <a:r>
              <a:rPr lang="ru-RU" sz="2000" dirty="0"/>
              <a:t> </a:t>
            </a:r>
            <a:r>
              <a:rPr lang="ru-RU" sz="2000" dirty="0" err="1"/>
              <a:t>батьків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розуміли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 </a:t>
            </a:r>
            <a:r>
              <a:rPr lang="ru-RU" sz="2000" dirty="0" err="1"/>
              <a:t>виховання</a:t>
            </a:r>
            <a:r>
              <a:rPr lang="ru-RU" sz="2000" dirty="0"/>
              <a:t>, </a:t>
            </a:r>
            <a:r>
              <a:rPr lang="ru-RU" sz="2000" dirty="0" err="1"/>
              <a:t>немов</a:t>
            </a:r>
            <a:r>
              <a:rPr lang="ru-RU" sz="2000" dirty="0"/>
              <a:t> два </a:t>
            </a:r>
            <a:r>
              <a:rPr lang="ru-RU" sz="2000" dirty="0" err="1"/>
              <a:t>полюси</a:t>
            </a:r>
            <a:r>
              <a:rPr lang="ru-RU" sz="2000" dirty="0"/>
              <a:t> </a:t>
            </a:r>
            <a:r>
              <a:rPr lang="ru-RU" sz="2000" dirty="0" err="1"/>
              <a:t>магніту</a:t>
            </a:r>
            <a:r>
              <a:rPr lang="ru-RU" sz="2000" dirty="0"/>
              <a:t>. </a:t>
            </a:r>
            <a:r>
              <a:rPr lang="ru-RU" sz="2000" dirty="0" err="1"/>
              <a:t>Можливо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Андрій</a:t>
            </a:r>
            <a:r>
              <a:rPr lang="ru-RU" sz="2000" dirty="0"/>
              <a:t> </a:t>
            </a:r>
            <a:r>
              <a:rPr lang="ru-RU" sz="2000" dirty="0" err="1"/>
              <a:t>Білий</a:t>
            </a:r>
            <a:r>
              <a:rPr lang="ru-RU" sz="2000" dirty="0"/>
              <a:t> </a:t>
            </a:r>
            <a:r>
              <a:rPr lang="ru-RU" sz="2000" dirty="0" err="1"/>
              <a:t>прийняв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псевдонім</a:t>
            </a:r>
            <a:r>
              <a:rPr lang="ru-RU" sz="2000" dirty="0"/>
              <a:t> </a:t>
            </a:r>
            <a:r>
              <a:rPr lang="ru-RU" sz="2000" dirty="0" err="1"/>
              <a:t>якраз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тиском</a:t>
            </a:r>
            <a:r>
              <a:rPr lang="ru-RU" sz="2000" dirty="0"/>
              <a:t> </a:t>
            </a:r>
            <a:r>
              <a:rPr lang="ru-RU" sz="2000" dirty="0" err="1"/>
              <a:t>спогадів</a:t>
            </a:r>
            <a:r>
              <a:rPr lang="ru-RU" sz="2000" dirty="0"/>
              <a:t> </a:t>
            </a:r>
            <a:r>
              <a:rPr lang="ru-RU" sz="2000" dirty="0" err="1"/>
              <a:t>дитинства</a:t>
            </a:r>
            <a:r>
              <a:rPr lang="ru-RU" sz="2000" dirty="0"/>
              <a:t>. І все ж </a:t>
            </a:r>
            <a:r>
              <a:rPr lang="ru-RU" sz="2000" dirty="0" err="1"/>
              <a:t>висококультурна</a:t>
            </a:r>
            <a:r>
              <a:rPr lang="ru-RU" sz="2000" dirty="0"/>
              <a:t> атмосфера </a:t>
            </a:r>
            <a:r>
              <a:rPr lang="ru-RU" sz="2000" dirty="0" err="1"/>
              <a:t>професорської</a:t>
            </a:r>
            <a:r>
              <a:rPr lang="ru-RU" sz="2000" dirty="0"/>
              <a:t> </a:t>
            </a:r>
            <a:r>
              <a:rPr lang="ru-RU" sz="2000" dirty="0" err="1"/>
              <a:t>родини</a:t>
            </a:r>
            <a:r>
              <a:rPr lang="ru-RU" sz="2000" dirty="0"/>
              <a:t> позитивно </a:t>
            </a:r>
            <a:r>
              <a:rPr lang="ru-RU" sz="2000" dirty="0" err="1"/>
              <a:t>діяла</a:t>
            </a:r>
            <a:r>
              <a:rPr lang="ru-RU" sz="2000" dirty="0"/>
              <a:t> на </a:t>
            </a:r>
            <a:r>
              <a:rPr lang="ru-RU" sz="2000" dirty="0" err="1"/>
              <a:t>інтелектуальний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хлопчика.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592933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Боря </a:t>
            </a:r>
            <a:r>
              <a:rPr lang="ru-RU" dirty="0" err="1"/>
              <a:t>Бугайов</a:t>
            </a:r>
            <a:r>
              <a:rPr lang="ru-RU" dirty="0"/>
              <a:t> </a:t>
            </a:r>
            <a:r>
              <a:rPr lang="ru-RU" dirty="0" smtClean="0"/>
              <a:t>  (</a:t>
            </a:r>
            <a:r>
              <a:rPr lang="ru-RU" dirty="0"/>
              <a:t>1885)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571480"/>
            <a:ext cx="5572132" cy="6286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/>
              <a:t>До </a:t>
            </a:r>
            <a:r>
              <a:rPr lang="ru-RU" sz="1800" dirty="0" err="1" smtClean="0"/>
              <a:t>двадцяти</a:t>
            </a:r>
            <a:r>
              <a:rPr lang="ru-RU" sz="1800" dirty="0" smtClean="0"/>
              <a:t> шести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Борис жив у самому </a:t>
            </a:r>
            <a:r>
              <a:rPr lang="ru-RU" sz="1800" dirty="0" err="1" smtClean="0"/>
              <a:t>центрі</a:t>
            </a:r>
            <a:r>
              <a:rPr lang="ru-RU" sz="1800" dirty="0" smtClean="0"/>
              <a:t> </a:t>
            </a:r>
            <a:r>
              <a:rPr lang="ru-RU" sz="1800" dirty="0" err="1" smtClean="0"/>
              <a:t>Москви</a:t>
            </a:r>
            <a:r>
              <a:rPr lang="ru-RU" sz="1800" dirty="0" smtClean="0"/>
              <a:t>, на </a:t>
            </a:r>
            <a:r>
              <a:rPr lang="ru-RU" sz="1800" dirty="0" err="1" smtClean="0"/>
              <a:t>Арбаті</a:t>
            </a:r>
            <a:r>
              <a:rPr lang="ru-RU" sz="1800" dirty="0" smtClean="0"/>
              <a:t>. </a:t>
            </a:r>
            <a:r>
              <a:rPr lang="ru-RU" sz="1800" dirty="0" smtClean="0"/>
              <a:t>З</a:t>
            </a:r>
            <a:r>
              <a:rPr lang="ru-RU" sz="1800" dirty="0" smtClean="0"/>
              <a:t> 1891 по 1899 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навчався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знаменитій</a:t>
            </a:r>
            <a:r>
              <a:rPr lang="ru-RU" sz="1800" dirty="0" smtClean="0"/>
              <a:t> </a:t>
            </a:r>
            <a:r>
              <a:rPr lang="ru-RU" sz="1800" dirty="0" err="1" smtClean="0"/>
              <a:t>гімназії</a:t>
            </a:r>
            <a:r>
              <a:rPr lang="ru-RU" sz="1800" dirty="0" smtClean="0"/>
              <a:t> Л. І. </a:t>
            </a:r>
            <a:r>
              <a:rPr lang="ru-RU" sz="1800" dirty="0" err="1" smtClean="0"/>
              <a:t>Поліванова</a:t>
            </a:r>
            <a:r>
              <a:rPr lang="ru-RU" sz="1800" dirty="0" smtClean="0"/>
              <a:t>, де в </a:t>
            </a:r>
            <a:r>
              <a:rPr lang="ru-RU" sz="1800" dirty="0" err="1" smtClean="0"/>
              <a:t>останніх</a:t>
            </a:r>
            <a:r>
              <a:rPr lang="ru-RU" sz="1800" dirty="0" smtClean="0"/>
              <a:t> </a:t>
            </a:r>
            <a:r>
              <a:rPr lang="ru-RU" sz="1800" dirty="0" err="1" smtClean="0"/>
              <a:t>класах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захопився</a:t>
            </a:r>
            <a:r>
              <a:rPr lang="ru-RU" sz="1800" dirty="0" smtClean="0"/>
              <a:t> буддизмом, </a:t>
            </a:r>
            <a:r>
              <a:rPr lang="ru-RU" sz="1800" dirty="0" err="1" smtClean="0"/>
              <a:t>окультизмом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одночасно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вивчаючи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літературу</a:t>
            </a:r>
            <a:r>
              <a:rPr lang="ru-RU" sz="1800" dirty="0" smtClean="0"/>
              <a:t>. </a:t>
            </a:r>
            <a:r>
              <a:rPr lang="ru-RU" sz="1800" dirty="0" err="1" smtClean="0"/>
              <a:t>Особливий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 на Бориса надавали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 </a:t>
            </a:r>
            <a:r>
              <a:rPr lang="ru-RU" sz="1800" dirty="0" err="1" smtClean="0"/>
              <a:t>Достоєвський</a:t>
            </a:r>
            <a:r>
              <a:rPr lang="ru-RU" sz="1800" dirty="0" smtClean="0"/>
              <a:t>, </a:t>
            </a:r>
            <a:r>
              <a:rPr lang="ru-RU" sz="1800" dirty="0" err="1" smtClean="0"/>
              <a:t>Ібсен</a:t>
            </a:r>
            <a:r>
              <a:rPr lang="ru-RU" sz="1800" dirty="0" smtClean="0"/>
              <a:t>, </a:t>
            </a:r>
            <a:r>
              <a:rPr lang="ru-RU" sz="1800" dirty="0" err="1" smtClean="0"/>
              <a:t>Ніцше</a:t>
            </a:r>
            <a:r>
              <a:rPr lang="ru-RU" sz="1800" dirty="0" smtClean="0"/>
              <a:t>. Будучи </a:t>
            </a:r>
            <a:r>
              <a:rPr lang="ru-RU" sz="1800" dirty="0" err="1" smtClean="0"/>
              <a:t>гімназистом</a:t>
            </a:r>
            <a:r>
              <a:rPr lang="ru-RU" sz="1800" dirty="0" smtClean="0"/>
              <a:t>, </a:t>
            </a:r>
            <a:r>
              <a:rPr lang="ru-RU" sz="1800" dirty="0" err="1" smtClean="0"/>
              <a:t>зблизився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братом </a:t>
            </a:r>
            <a:r>
              <a:rPr lang="ru-RU" sz="1800" dirty="0" err="1" smtClean="0"/>
              <a:t>філософа</a:t>
            </a:r>
            <a:r>
              <a:rPr lang="ru-RU" sz="1800" dirty="0" smtClean="0"/>
              <a:t> </a:t>
            </a:r>
            <a:r>
              <a:rPr lang="ru-RU" sz="1800" dirty="0" err="1" smtClean="0"/>
              <a:t>Вл.Соловйова</a:t>
            </a:r>
            <a:r>
              <a:rPr lang="ru-RU" sz="1800" dirty="0" smtClean="0"/>
              <a:t>, </a:t>
            </a:r>
            <a:r>
              <a:rPr lang="ru-RU" sz="1800" dirty="0" err="1" smtClean="0"/>
              <a:t>видавцем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праць</a:t>
            </a:r>
            <a:r>
              <a:rPr lang="ru-RU" sz="1800" dirty="0" smtClean="0"/>
              <a:t> </a:t>
            </a:r>
            <a:r>
              <a:rPr lang="ru-RU" sz="1800" dirty="0" err="1" smtClean="0"/>
              <a:t>Михайлом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Сергійовичем</a:t>
            </a:r>
            <a:r>
              <a:rPr lang="ru-RU" sz="1800" dirty="0" smtClean="0"/>
              <a:t>.</a:t>
            </a:r>
          </a:p>
          <a:p>
            <a:pPr algn="ctr">
              <a:buNone/>
            </a:pPr>
            <a:r>
              <a:rPr lang="ru-RU" sz="1800" dirty="0" smtClean="0"/>
              <a:t>У 1899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вступив на </a:t>
            </a:r>
            <a:r>
              <a:rPr lang="ru-RU" sz="1800" dirty="0" err="1" smtClean="0"/>
              <a:t>фізико-математичний</a:t>
            </a:r>
            <a:r>
              <a:rPr lang="ru-RU" sz="1800" dirty="0" smtClean="0"/>
              <a:t> факультет </a:t>
            </a:r>
            <a:r>
              <a:rPr lang="ru-RU" sz="1800" dirty="0" err="1" smtClean="0"/>
              <a:t>Московського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університету</a:t>
            </a:r>
            <a:r>
              <a:rPr lang="ru-RU" sz="1800" dirty="0" smtClean="0"/>
              <a:t> </a:t>
            </a:r>
            <a:r>
              <a:rPr lang="ru-RU" sz="1800" dirty="0" smtClean="0"/>
              <a:t>. </a:t>
            </a:r>
            <a:r>
              <a:rPr lang="ru-RU" sz="1800" dirty="0" smtClean="0"/>
              <a:t>У </a:t>
            </a:r>
            <a:r>
              <a:rPr lang="ru-RU" sz="1800" dirty="0" err="1" smtClean="0"/>
              <a:t>студентські</a:t>
            </a:r>
            <a:r>
              <a:rPr lang="ru-RU" sz="1800" dirty="0" smtClean="0"/>
              <a:t> роки </a:t>
            </a:r>
            <a:r>
              <a:rPr lang="ru-RU" sz="1800" dirty="0" err="1" smtClean="0"/>
              <a:t>знайомиться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"старшими </a:t>
            </a:r>
            <a:r>
              <a:rPr lang="ru-RU" sz="1800" dirty="0" err="1" smtClean="0"/>
              <a:t>символістами</a:t>
            </a:r>
            <a:r>
              <a:rPr lang="ru-RU" sz="1800" dirty="0" smtClean="0"/>
              <a:t>". З </a:t>
            </a:r>
            <a:r>
              <a:rPr lang="ru-RU" sz="1800" dirty="0" err="1" smtClean="0"/>
              <a:t>юнацьких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намагався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художньо-містичні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настрої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err="1" smtClean="0"/>
              <a:t>позитивізмом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прагненням</a:t>
            </a:r>
            <a:r>
              <a:rPr lang="ru-RU" sz="1800" dirty="0" smtClean="0"/>
              <a:t> до </a:t>
            </a:r>
            <a:r>
              <a:rPr lang="ru-RU" sz="1800" dirty="0" err="1" smtClean="0"/>
              <a:t>точних</a:t>
            </a:r>
            <a:r>
              <a:rPr lang="ru-RU" sz="1800" dirty="0" smtClean="0"/>
              <a:t> наук. В </a:t>
            </a:r>
            <a:r>
              <a:rPr lang="ru-RU" sz="1800" dirty="0" err="1" smtClean="0"/>
              <a:t>університеті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зоології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безхребетних</a:t>
            </a:r>
            <a:r>
              <a:rPr lang="ru-RU" sz="1800" dirty="0" smtClean="0"/>
              <a:t>, </a:t>
            </a:r>
            <a:r>
              <a:rPr lang="ru-RU" sz="1800" dirty="0" err="1" smtClean="0"/>
              <a:t>вивчає</a:t>
            </a:r>
            <a:r>
              <a:rPr lang="ru-RU" sz="1800" dirty="0" smtClean="0"/>
              <a:t> </a:t>
            </a:r>
            <a:r>
              <a:rPr lang="ru-RU" sz="1800" dirty="0" err="1" smtClean="0"/>
              <a:t>Дарвіна</a:t>
            </a:r>
            <a:r>
              <a:rPr lang="ru-RU" sz="1800" dirty="0" smtClean="0"/>
              <a:t>.</a:t>
            </a:r>
          </a:p>
          <a:p>
            <a:pPr algn="ctr">
              <a:buNone/>
            </a:pPr>
            <a:r>
              <a:rPr lang="ru-RU" sz="1800" dirty="0" err="1" smtClean="0"/>
              <a:t>Восени</a:t>
            </a:r>
            <a:r>
              <a:rPr lang="ru-RU" sz="1800" dirty="0" smtClean="0"/>
              <a:t> 1903 </a:t>
            </a:r>
            <a:r>
              <a:rPr lang="ru-RU" sz="1800" dirty="0" err="1" smtClean="0"/>
              <a:t>навколо</a:t>
            </a:r>
            <a:r>
              <a:rPr lang="ru-RU" sz="1800" dirty="0" smtClean="0"/>
              <a:t> </a:t>
            </a:r>
            <a:r>
              <a:rPr lang="ru-RU" sz="1800" dirty="0" err="1" smtClean="0"/>
              <a:t>Андрія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Білого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організувався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гурток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назву</a:t>
            </a:r>
            <a:r>
              <a:rPr lang="ru-RU" sz="1800" dirty="0" smtClean="0"/>
              <a:t> "</a:t>
            </a:r>
            <a:r>
              <a:rPr lang="ru-RU" sz="1800" dirty="0" err="1" smtClean="0"/>
              <a:t>Аргонавти</a:t>
            </a:r>
            <a:r>
              <a:rPr lang="ru-RU" sz="1800" dirty="0" smtClean="0"/>
              <a:t>".</a:t>
            </a:r>
            <a:endParaRPr lang="ru-RU" sz="1800" dirty="0" smtClean="0"/>
          </a:p>
          <a:p>
            <a:pPr algn="ctr"/>
            <a:endParaRPr lang="ru-RU" sz="1800" dirty="0"/>
          </a:p>
        </p:txBody>
      </p:sp>
      <p:pic>
        <p:nvPicPr>
          <p:cNvPr id="4" name="Рисунок 3" descr="800px-Plague_Beliy_Andrei_Arb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4071934" cy="3097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42910" y="4572008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1880 </a:t>
            </a:r>
            <a:r>
              <a:rPr lang="ru-RU" dirty="0" err="1"/>
              <a:t>і</a:t>
            </a:r>
            <a:r>
              <a:rPr lang="ru-RU" dirty="0"/>
              <a:t> жив до 1906 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. Москва, Арбат </a:t>
            </a:r>
            <a:r>
              <a:rPr lang="ru-RU" dirty="0" err="1"/>
              <a:t>вул</a:t>
            </a:r>
            <a:r>
              <a:rPr lang="ru-RU" dirty="0"/>
              <a:t>.,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571480"/>
            <a:ext cx="5143504" cy="65722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400" dirty="0" smtClean="0"/>
              <a:t>В 1903 </a:t>
            </a:r>
            <a:r>
              <a:rPr lang="ru-RU" sz="3400" dirty="0" err="1" smtClean="0"/>
              <a:t>Білий</a:t>
            </a:r>
            <a:r>
              <a:rPr lang="ru-RU" sz="3400" dirty="0" smtClean="0"/>
              <a:t> почав </a:t>
            </a:r>
            <a:r>
              <a:rPr lang="ru-RU" sz="3400" dirty="0" err="1" smtClean="0"/>
              <a:t>листуватися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 А. А. Блоком, в 1904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відбулося</a:t>
            </a:r>
            <a:r>
              <a:rPr lang="ru-RU" sz="3400" dirty="0" smtClean="0"/>
              <a:t> </a:t>
            </a:r>
            <a:r>
              <a:rPr lang="ru-RU" sz="3400" dirty="0" err="1" smtClean="0"/>
              <a:t>особисте</a:t>
            </a:r>
            <a:r>
              <a:rPr lang="ru-RU" sz="3400" dirty="0" smtClean="0"/>
              <a:t> </a:t>
            </a:r>
            <a:r>
              <a:rPr lang="ru-RU" sz="3400" dirty="0" err="1" smtClean="0"/>
              <a:t>знайомство</a:t>
            </a:r>
            <a:r>
              <a:rPr lang="ru-RU" sz="3400" dirty="0" smtClean="0"/>
              <a:t>. До </a:t>
            </a:r>
            <a:r>
              <a:rPr lang="ru-RU" sz="3400" dirty="0" err="1" smtClean="0"/>
              <a:t>цього</a:t>
            </a:r>
            <a:r>
              <a:rPr lang="ru-RU" sz="3400" dirty="0" smtClean="0"/>
              <a:t>, в 1903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він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відзнакою</a:t>
            </a:r>
            <a:r>
              <a:rPr lang="ru-RU" sz="3400" dirty="0" smtClean="0"/>
              <a:t> </a:t>
            </a:r>
            <a:r>
              <a:rPr lang="ru-RU" sz="3400" dirty="0" err="1" smtClean="0"/>
              <a:t>закінчив</a:t>
            </a:r>
            <a:r>
              <a:rPr lang="ru-RU" sz="3400" dirty="0" smtClean="0"/>
              <a:t> </a:t>
            </a:r>
            <a:r>
              <a:rPr lang="ru-RU" sz="3400" dirty="0" err="1" smtClean="0"/>
              <a:t>університет</a:t>
            </a:r>
            <a:r>
              <a:rPr lang="ru-RU" sz="3400" dirty="0" smtClean="0"/>
              <a:t>, </a:t>
            </a:r>
            <a:r>
              <a:rPr lang="ru-RU" sz="3400" dirty="0" err="1" smtClean="0"/>
              <a:t>але</a:t>
            </a:r>
            <a:r>
              <a:rPr lang="ru-RU" sz="3400" dirty="0" smtClean="0"/>
              <a:t> </a:t>
            </a:r>
            <a:r>
              <a:rPr lang="ru-RU" sz="3400" dirty="0" err="1" smtClean="0"/>
              <a:t>восени</a:t>
            </a:r>
            <a:r>
              <a:rPr lang="ru-RU" sz="3400" dirty="0" smtClean="0"/>
              <a:t> 1904 року вступив на </a:t>
            </a:r>
            <a:r>
              <a:rPr lang="ru-RU" sz="3400" dirty="0" err="1" smtClean="0"/>
              <a:t>історико-філологічний</a:t>
            </a:r>
            <a:r>
              <a:rPr lang="ru-RU" sz="3400" dirty="0" smtClean="0"/>
              <a:t> факультет </a:t>
            </a:r>
            <a:r>
              <a:rPr lang="ru-RU" sz="3400" dirty="0" err="1" smtClean="0"/>
              <a:t>університету</a:t>
            </a:r>
            <a:r>
              <a:rPr lang="ru-RU" sz="3400" dirty="0" smtClean="0"/>
              <a:t>, а </a:t>
            </a:r>
            <a:r>
              <a:rPr lang="ru-RU" sz="3400" dirty="0" err="1" smtClean="0"/>
              <a:t>проте</a:t>
            </a:r>
            <a:r>
              <a:rPr lang="ru-RU" sz="3400" dirty="0" smtClean="0"/>
              <a:t> в 1905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припинив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відвідувати</a:t>
            </a:r>
            <a:r>
              <a:rPr lang="ru-RU" sz="3400" dirty="0" smtClean="0"/>
              <a:t> </a:t>
            </a:r>
            <a:r>
              <a:rPr lang="ru-RU" sz="3400" dirty="0" err="1" smtClean="0"/>
              <a:t>заняття</a:t>
            </a:r>
            <a:r>
              <a:rPr lang="ru-RU" sz="3400" dirty="0" smtClean="0"/>
              <a:t>, в 1906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 подав </a:t>
            </a:r>
            <a:r>
              <a:rPr lang="ru-RU" sz="3400" dirty="0" err="1" smtClean="0"/>
              <a:t>прохання</a:t>
            </a:r>
            <a:r>
              <a:rPr lang="ru-RU" sz="3400" dirty="0" smtClean="0"/>
              <a:t> </a:t>
            </a:r>
            <a:r>
              <a:rPr lang="ru-RU" sz="3400" dirty="0" smtClean="0"/>
              <a:t>про </a:t>
            </a:r>
            <a:r>
              <a:rPr lang="ru-RU" sz="3400" dirty="0" err="1" smtClean="0"/>
              <a:t>відрахування</a:t>
            </a:r>
            <a:r>
              <a:rPr lang="ru-RU" sz="3400" dirty="0" smtClean="0"/>
              <a:t>.</a:t>
            </a:r>
          </a:p>
          <a:p>
            <a:pPr algn="ctr">
              <a:buNone/>
            </a:pPr>
            <a:r>
              <a:rPr lang="ru-RU" sz="3400" dirty="0" smtClean="0"/>
              <a:t>У той час </a:t>
            </a:r>
            <a:r>
              <a:rPr lang="ru-RU" sz="3400" dirty="0" err="1" smtClean="0"/>
              <a:t>найближчим</a:t>
            </a:r>
            <a:r>
              <a:rPr lang="ru-RU" sz="3400" dirty="0" smtClean="0"/>
              <a:t> другом для </a:t>
            </a:r>
            <a:r>
              <a:rPr lang="ru-RU" sz="3400" dirty="0" err="1" smtClean="0"/>
              <a:t>Білого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був</a:t>
            </a:r>
            <a:r>
              <a:rPr lang="ru-RU" sz="3400" dirty="0" smtClean="0"/>
              <a:t> Блок, </a:t>
            </a:r>
            <a:r>
              <a:rPr lang="ru-RU" sz="3400" dirty="0" err="1" smtClean="0"/>
              <a:t>який</a:t>
            </a:r>
            <a:r>
              <a:rPr lang="ru-RU" sz="3400" dirty="0" smtClean="0"/>
              <a:t> мало часу </a:t>
            </a:r>
            <a:r>
              <a:rPr lang="ru-RU" sz="3400" dirty="0" err="1" smtClean="0"/>
              <a:t>приділяв</a:t>
            </a:r>
            <a:r>
              <a:rPr lang="ru-RU" sz="3400" dirty="0" smtClean="0"/>
              <a:t> </a:t>
            </a:r>
            <a:r>
              <a:rPr lang="ru-RU" sz="3400" dirty="0" err="1" smtClean="0"/>
              <a:t>своїй</a:t>
            </a:r>
            <a:r>
              <a:rPr lang="ru-RU" sz="3400" dirty="0" smtClean="0"/>
              <a:t> </a:t>
            </a:r>
            <a:r>
              <a:rPr lang="ru-RU" sz="3400" dirty="0" err="1" smtClean="0"/>
              <a:t>молодій</a:t>
            </a:r>
            <a:r>
              <a:rPr lang="ru-RU" sz="3400" dirty="0" smtClean="0"/>
              <a:t> </a:t>
            </a:r>
            <a:r>
              <a:rPr lang="ru-RU" sz="3400" dirty="0" err="1" smtClean="0"/>
              <a:t>дружині</a:t>
            </a:r>
            <a:r>
              <a:rPr lang="ru-RU" sz="3400" dirty="0" smtClean="0"/>
              <a:t> </a:t>
            </a:r>
            <a:r>
              <a:rPr lang="ru-RU" sz="3400" dirty="0" err="1" smtClean="0"/>
              <a:t>Любові</a:t>
            </a:r>
            <a:r>
              <a:rPr lang="ru-RU" sz="3400" dirty="0" smtClean="0"/>
              <a:t> Менделеевой. </a:t>
            </a:r>
            <a:r>
              <a:rPr lang="ru-RU" sz="3400" dirty="0" err="1" smtClean="0"/>
              <a:t>Андрій</a:t>
            </a:r>
            <a:r>
              <a:rPr lang="ru-RU" sz="3400" dirty="0" smtClean="0"/>
              <a:t> </a:t>
            </a:r>
            <a:r>
              <a:rPr lang="ru-RU" sz="3400" dirty="0" err="1" smtClean="0"/>
              <a:t>Білий</a:t>
            </a:r>
            <a:r>
              <a:rPr lang="ru-RU" sz="3400" dirty="0" smtClean="0"/>
              <a:t> став таким </a:t>
            </a:r>
            <a:r>
              <a:rPr lang="ru-RU" sz="3400" dirty="0" err="1" smtClean="0"/>
              <a:t>близьким</a:t>
            </a:r>
            <a:r>
              <a:rPr lang="ru-RU" sz="3400" dirty="0" smtClean="0"/>
              <a:t> </a:t>
            </a:r>
            <a:r>
              <a:rPr lang="ru-RU" sz="3400" dirty="0" err="1" smtClean="0"/>
              <a:t>Менделєєва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вона </a:t>
            </a:r>
            <a:r>
              <a:rPr lang="ru-RU" sz="3400" dirty="0" err="1" smtClean="0"/>
              <a:t>зненацька</a:t>
            </a:r>
            <a:r>
              <a:rPr lang="ru-RU" sz="3400" dirty="0" smtClean="0"/>
              <a:t> </a:t>
            </a:r>
            <a:r>
              <a:rPr lang="ru-RU" sz="3400" dirty="0" err="1" smtClean="0"/>
              <a:t>закохалася</a:t>
            </a:r>
            <a:r>
              <a:rPr lang="ru-RU" sz="3400" dirty="0" smtClean="0"/>
              <a:t> в </a:t>
            </a:r>
            <a:r>
              <a:rPr lang="ru-RU" sz="3400" dirty="0" err="1" smtClean="0"/>
              <a:t>нього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одного разу </a:t>
            </a:r>
            <a:r>
              <a:rPr lang="ru-RU" sz="3400" dirty="0" err="1" smtClean="0"/>
              <a:t>відкрила</a:t>
            </a:r>
            <a:r>
              <a:rPr lang="ru-RU" sz="3400" dirty="0" smtClean="0"/>
              <a:t> </a:t>
            </a:r>
            <a:r>
              <a:rPr lang="ru-RU" sz="3400" dirty="0" err="1" smtClean="0"/>
              <a:t>свої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почуття</a:t>
            </a:r>
            <a:r>
              <a:rPr lang="ru-RU" sz="3400" dirty="0" smtClean="0"/>
              <a:t>. Юнак </a:t>
            </a:r>
            <a:r>
              <a:rPr lang="ru-RU" sz="3400" dirty="0" err="1" smtClean="0"/>
              <a:t>відповів</a:t>
            </a:r>
            <a:r>
              <a:rPr lang="ru-RU" sz="3400" dirty="0" smtClean="0"/>
              <a:t> </a:t>
            </a:r>
            <a:r>
              <a:rPr lang="ru-RU" sz="3400" dirty="0" err="1" smtClean="0"/>
              <a:t>взаємністю</a:t>
            </a:r>
            <a:r>
              <a:rPr lang="ru-RU" sz="3400" dirty="0" smtClean="0"/>
              <a:t>, </a:t>
            </a:r>
            <a:r>
              <a:rPr lang="ru-RU" sz="3400" dirty="0" err="1" smtClean="0"/>
              <a:t>зізнавшись</a:t>
            </a:r>
            <a:r>
              <a:rPr lang="ru-RU" sz="3400" dirty="0" smtClean="0"/>
              <a:t> у </a:t>
            </a:r>
            <a:r>
              <a:rPr lang="ru-RU" sz="3400" dirty="0" err="1" smtClean="0"/>
              <a:t>самій</a:t>
            </a:r>
            <a:r>
              <a:rPr lang="ru-RU" sz="3400" dirty="0" smtClean="0"/>
              <a:t> </a:t>
            </a:r>
            <a:r>
              <a:rPr lang="ru-RU" sz="3400" dirty="0" err="1" smtClean="0"/>
              <a:t>палкої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любові</a:t>
            </a:r>
            <a:r>
              <a:rPr lang="ru-RU" sz="3400" dirty="0" smtClean="0"/>
              <a:t>. Тонко </a:t>
            </a:r>
            <a:r>
              <a:rPr lang="ru-RU" sz="3400" dirty="0" err="1" smtClean="0"/>
              <a:t>відчуває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глибоко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переживає</a:t>
            </a:r>
            <a:r>
              <a:rPr lang="ru-RU" sz="3400" dirty="0" smtClean="0"/>
              <a:t> </a:t>
            </a:r>
            <a:r>
              <a:rPr lang="ru-RU" sz="3400" dirty="0" err="1" smtClean="0"/>
              <a:t>жінка</a:t>
            </a:r>
            <a:r>
              <a:rPr lang="ru-RU" sz="3400" dirty="0" smtClean="0"/>
              <a:t> не могла </a:t>
            </a:r>
            <a:r>
              <a:rPr lang="ru-RU" sz="3400" dirty="0" err="1" smtClean="0"/>
              <a:t>залишити</a:t>
            </a:r>
            <a:r>
              <a:rPr lang="ru-RU" sz="3400" dirty="0" smtClean="0"/>
              <a:t> </a:t>
            </a:r>
            <a:r>
              <a:rPr lang="ru-RU" sz="3400" dirty="0" err="1" smtClean="0"/>
              <a:t>байдужим</a:t>
            </a:r>
            <a:r>
              <a:rPr lang="ru-RU" sz="3400" dirty="0" smtClean="0"/>
              <a:t> </a:t>
            </a:r>
            <a:r>
              <a:rPr lang="ru-RU" sz="3400" dirty="0" err="1" smtClean="0"/>
              <a:t>такої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людини</a:t>
            </a:r>
            <a:r>
              <a:rPr lang="ru-RU" sz="3400" dirty="0" smtClean="0"/>
              <a:t>, як </a:t>
            </a:r>
            <a:r>
              <a:rPr lang="ru-RU" sz="3400" dirty="0" err="1" smtClean="0"/>
              <a:t>Андрій</a:t>
            </a:r>
            <a:r>
              <a:rPr lang="ru-RU" sz="3400" dirty="0" smtClean="0"/>
              <a:t> </a:t>
            </a:r>
            <a:r>
              <a:rPr lang="ru-RU" sz="3400" dirty="0" err="1" smtClean="0"/>
              <a:t>Білий</a:t>
            </a:r>
            <a:r>
              <a:rPr lang="ru-RU" sz="3400" dirty="0" smtClean="0"/>
              <a:t>. Вони стали </a:t>
            </a:r>
            <a:r>
              <a:rPr lang="ru-RU" sz="3400" dirty="0" err="1" smtClean="0"/>
              <a:t>коханцями</a:t>
            </a:r>
            <a:r>
              <a:rPr lang="ru-RU" sz="34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Block_Lubov_Dmitriev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857232"/>
            <a:ext cx="3724275" cy="53911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Прямоугольник 4"/>
          <p:cNvSpPr/>
          <p:nvPr/>
        </p:nvSpPr>
        <p:spPr>
          <a:xfrm>
            <a:off x="571472" y="6286520"/>
            <a:ext cx="3490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Любов</a:t>
            </a:r>
            <a:r>
              <a:rPr lang="ru-RU" dirty="0"/>
              <a:t> </a:t>
            </a:r>
            <a:r>
              <a:rPr lang="ru-RU" dirty="0" err="1"/>
              <a:t>Дмитрівна</a:t>
            </a:r>
            <a:r>
              <a:rPr lang="ru-RU" dirty="0"/>
              <a:t> </a:t>
            </a:r>
            <a:r>
              <a:rPr lang="ru-RU" dirty="0" err="1"/>
              <a:t>Менделєєва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714356"/>
            <a:ext cx="5857884" cy="61436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700" dirty="0" err="1" smtClean="0"/>
              <a:t>Білий</a:t>
            </a:r>
            <a:r>
              <a:rPr lang="ru-RU" sz="1700" dirty="0" smtClean="0"/>
              <a:t> </a:t>
            </a:r>
            <a:r>
              <a:rPr lang="ru-RU" sz="1700" dirty="0" err="1" smtClean="0"/>
              <a:t>більше</a:t>
            </a:r>
            <a:r>
              <a:rPr lang="ru-RU" sz="1700" dirty="0" smtClean="0"/>
              <a:t> </a:t>
            </a:r>
            <a:r>
              <a:rPr lang="ru-RU" sz="1700" dirty="0" err="1" smtClean="0"/>
              <a:t>двох</a:t>
            </a:r>
            <a:r>
              <a:rPr lang="ru-RU" sz="1700" dirty="0" smtClean="0"/>
              <a:t> </a:t>
            </a:r>
            <a:r>
              <a:rPr lang="ru-RU" sz="1700" dirty="0" err="1" smtClean="0"/>
              <a:t>років</a:t>
            </a:r>
            <a:r>
              <a:rPr lang="ru-RU" sz="1700" dirty="0" smtClean="0"/>
              <a:t> жив за </a:t>
            </a:r>
            <a:r>
              <a:rPr lang="ru-RU" sz="1700" dirty="0" smtClean="0"/>
              <a:t>кордоном</a:t>
            </a:r>
            <a:r>
              <a:rPr lang="ru-RU" sz="1700" dirty="0" smtClean="0"/>
              <a:t>.</a:t>
            </a:r>
            <a:r>
              <a:rPr lang="ru-RU" sz="1700" dirty="0" smtClean="0"/>
              <a:t> Повернувшись </a:t>
            </a:r>
            <a:r>
              <a:rPr lang="ru-RU" sz="1700" dirty="0" smtClean="0"/>
              <a:t>до </a:t>
            </a:r>
            <a:r>
              <a:rPr lang="ru-RU" sz="1700" dirty="0" err="1" smtClean="0"/>
              <a:t>Росії</a:t>
            </a:r>
            <a:r>
              <a:rPr lang="ru-RU" sz="1700" dirty="0" smtClean="0"/>
              <a:t>, в </a:t>
            </a:r>
            <a:r>
              <a:rPr lang="ru-RU" sz="1700" dirty="0" err="1" smtClean="0"/>
              <a:t>квітні</a:t>
            </a:r>
            <a:r>
              <a:rPr lang="ru-RU" sz="1700" dirty="0" smtClean="0"/>
              <a:t> 1909 року поет </a:t>
            </a:r>
            <a:r>
              <a:rPr lang="ru-RU" sz="1700" dirty="0" err="1" smtClean="0"/>
              <a:t>зблизився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Асею (</a:t>
            </a:r>
            <a:r>
              <a:rPr lang="ru-RU" sz="1700" dirty="0" err="1" smtClean="0"/>
              <a:t>Ганною</a:t>
            </a:r>
            <a:r>
              <a:rPr lang="ru-RU" sz="1700" dirty="0" smtClean="0"/>
              <a:t> </a:t>
            </a:r>
            <a:r>
              <a:rPr lang="ru-RU" sz="1700" dirty="0" err="1" smtClean="0"/>
              <a:t>Олексіївною</a:t>
            </a:r>
            <a:r>
              <a:rPr lang="ru-RU" sz="1700" dirty="0" smtClean="0"/>
              <a:t>) Тургеневой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smtClean="0"/>
              <a:t>разом </a:t>
            </a:r>
            <a:r>
              <a:rPr lang="ru-RU" sz="1700" dirty="0" err="1" smtClean="0"/>
              <a:t>з</a:t>
            </a:r>
            <a:r>
              <a:rPr lang="ru-RU" sz="1700" dirty="0" smtClean="0"/>
              <a:t> нею в 1911 </a:t>
            </a:r>
            <a:r>
              <a:rPr lang="ru-RU" sz="1700" dirty="0" err="1" smtClean="0"/>
              <a:t>році</a:t>
            </a:r>
            <a:r>
              <a:rPr lang="ru-RU" sz="1700" dirty="0" smtClean="0"/>
              <a:t> </a:t>
            </a:r>
            <a:r>
              <a:rPr lang="ru-RU" sz="1700" dirty="0" err="1" smtClean="0"/>
              <a:t>здійснив</a:t>
            </a:r>
            <a:r>
              <a:rPr lang="ru-RU" sz="1700" dirty="0" smtClean="0"/>
              <a:t> ряд </a:t>
            </a:r>
            <a:r>
              <a:rPr lang="ru-RU" sz="1700" dirty="0" err="1" smtClean="0"/>
              <a:t>подорожей</a:t>
            </a:r>
            <a:r>
              <a:rPr lang="ru-RU" sz="1700" dirty="0" smtClean="0"/>
              <a:t> через </a:t>
            </a:r>
            <a:r>
              <a:rPr lang="ru-RU" sz="1700" dirty="0" err="1" smtClean="0"/>
              <a:t>Сицилію</a:t>
            </a:r>
            <a:r>
              <a:rPr lang="ru-RU" sz="1700" dirty="0" smtClean="0"/>
              <a:t> - </a:t>
            </a:r>
            <a:r>
              <a:rPr lang="ru-RU" sz="1700" dirty="0" err="1" smtClean="0"/>
              <a:t>Туніс</a:t>
            </a:r>
            <a:r>
              <a:rPr lang="ru-RU" sz="1700" dirty="0" smtClean="0"/>
              <a:t> - </a:t>
            </a:r>
            <a:r>
              <a:rPr lang="ru-RU" sz="1700" dirty="0" err="1" smtClean="0"/>
              <a:t>Єгипет</a:t>
            </a:r>
            <a:r>
              <a:rPr lang="ru-RU" sz="1700" dirty="0" smtClean="0"/>
              <a:t> - Палестину </a:t>
            </a:r>
            <a:r>
              <a:rPr lang="ru-RU" sz="1700" dirty="0" smtClean="0"/>
              <a:t>.У </a:t>
            </a:r>
            <a:r>
              <a:rPr lang="ru-RU" sz="1700" dirty="0" smtClean="0"/>
              <a:t>1912 в </a:t>
            </a:r>
            <a:r>
              <a:rPr lang="ru-RU" sz="1700" dirty="0" err="1" smtClean="0"/>
              <a:t>Берліні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він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познайомився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 Рудольфом Штейнер, став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учнем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без оглядки </a:t>
            </a:r>
            <a:r>
              <a:rPr lang="ru-RU" sz="1700" dirty="0" err="1" smtClean="0"/>
              <a:t>віддався</a:t>
            </a:r>
            <a:r>
              <a:rPr lang="ru-RU" sz="1700" dirty="0" smtClean="0"/>
              <a:t> </a:t>
            </a:r>
            <a:r>
              <a:rPr lang="ru-RU" sz="1700" dirty="0" err="1" smtClean="0"/>
              <a:t>своєму</a:t>
            </a:r>
            <a:r>
              <a:rPr lang="ru-RU" sz="1700" dirty="0" smtClean="0"/>
              <a:t> </a:t>
            </a:r>
            <a:r>
              <a:rPr lang="ru-RU" sz="1700" dirty="0" err="1" smtClean="0"/>
              <a:t>учнівству.Коли</a:t>
            </a:r>
            <a:r>
              <a:rPr lang="ru-RU" sz="1700" dirty="0" smtClean="0"/>
              <a:t> </a:t>
            </a:r>
            <a:r>
              <a:rPr lang="ru-RU" sz="1700" dirty="0" err="1" smtClean="0"/>
              <a:t>вибухнула</a:t>
            </a:r>
            <a:r>
              <a:rPr lang="ru-RU" sz="1700" dirty="0" smtClean="0"/>
              <a:t> </a:t>
            </a:r>
            <a:r>
              <a:rPr lang="ru-RU" sz="1700" dirty="0" err="1" smtClean="0"/>
              <a:t>війна</a:t>
            </a:r>
            <a:r>
              <a:rPr lang="ru-RU" sz="1700" dirty="0" smtClean="0"/>
              <a:t> 1914 року, Штейнер </a:t>
            </a:r>
            <a:r>
              <a:rPr lang="ru-RU" sz="1700" dirty="0" err="1" smtClean="0"/>
              <a:t>зі</a:t>
            </a:r>
            <a:r>
              <a:rPr lang="ru-RU" sz="1700" dirty="0" smtClean="0"/>
              <a:t> </a:t>
            </a:r>
            <a:r>
              <a:rPr lang="ru-RU" sz="1700" dirty="0" err="1" smtClean="0"/>
              <a:t>своїми</a:t>
            </a:r>
            <a:r>
              <a:rPr lang="ru-RU" sz="1700" dirty="0" smtClean="0"/>
              <a:t> </a:t>
            </a:r>
            <a:r>
              <a:rPr lang="ru-RU" sz="1700" dirty="0" err="1" smtClean="0"/>
              <a:t>учнями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перебралися</a:t>
            </a:r>
            <a:r>
              <a:rPr lang="ru-RU" sz="1700" dirty="0" smtClean="0"/>
              <a:t> в Дорн, </a:t>
            </a:r>
            <a:r>
              <a:rPr lang="ru-RU" sz="1700" dirty="0" err="1" smtClean="0"/>
              <a:t>Швейцарія</a:t>
            </a:r>
            <a:r>
              <a:rPr lang="ru-RU" sz="1700" dirty="0" smtClean="0"/>
              <a:t>. Там </a:t>
            </a:r>
            <a:r>
              <a:rPr lang="ru-RU" sz="1700" dirty="0" err="1" smtClean="0"/>
              <a:t>почалося</a:t>
            </a:r>
            <a:r>
              <a:rPr lang="ru-RU" sz="1700" dirty="0" smtClean="0"/>
              <a:t> </a:t>
            </a:r>
            <a:r>
              <a:rPr lang="ru-RU" sz="1700" dirty="0" err="1" smtClean="0"/>
              <a:t>будівництво</a:t>
            </a:r>
            <a:r>
              <a:rPr lang="ru-RU" sz="1700" dirty="0" smtClean="0"/>
              <a:t> </a:t>
            </a:r>
            <a:r>
              <a:rPr lang="ru-RU" sz="1700" dirty="0" err="1" smtClean="0"/>
              <a:t>Іоанова</a:t>
            </a:r>
            <a:r>
              <a:rPr lang="ru-RU" sz="1700" dirty="0" smtClean="0"/>
              <a:t> </a:t>
            </a:r>
            <a:r>
              <a:rPr lang="ru-RU" sz="1700" dirty="0" err="1" smtClean="0"/>
              <a:t>будівлі</a:t>
            </a:r>
            <a:r>
              <a:rPr lang="ru-RU" sz="1700" dirty="0" smtClean="0"/>
              <a:t> - </a:t>
            </a:r>
            <a:r>
              <a:rPr lang="ru-RU" sz="1700" dirty="0" err="1" smtClean="0"/>
              <a:t>Гетеанума</a:t>
            </a:r>
            <a:r>
              <a:rPr lang="ru-RU" sz="1700" dirty="0" smtClean="0"/>
              <a:t>. Цей храм </a:t>
            </a:r>
            <a:r>
              <a:rPr lang="ru-RU" sz="1700" dirty="0" err="1" smtClean="0"/>
              <a:t>будувався</a:t>
            </a:r>
            <a:r>
              <a:rPr lang="ru-RU" sz="1700" dirty="0" smtClean="0"/>
              <a:t> </a:t>
            </a:r>
            <a:r>
              <a:rPr lang="ru-RU" sz="1700" dirty="0" err="1" smtClean="0"/>
              <a:t>власними</a:t>
            </a:r>
            <a:r>
              <a:rPr lang="ru-RU" sz="1700" dirty="0" smtClean="0"/>
              <a:t> руками </a:t>
            </a:r>
            <a:r>
              <a:rPr lang="ru-RU" sz="1700" dirty="0" err="1" smtClean="0"/>
              <a:t>учнів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послідовників</a:t>
            </a:r>
            <a:r>
              <a:rPr lang="ru-RU" sz="1700" dirty="0" smtClean="0"/>
              <a:t> Штейнера. 23 </a:t>
            </a:r>
            <a:r>
              <a:rPr lang="ru-RU" sz="1700" dirty="0" err="1" smtClean="0"/>
              <a:t>березня</a:t>
            </a:r>
            <a:r>
              <a:rPr lang="ru-RU" sz="1700" dirty="0" smtClean="0"/>
              <a:t> 1914 в </a:t>
            </a:r>
            <a:r>
              <a:rPr lang="ru-RU" sz="1700" dirty="0" err="1" smtClean="0"/>
              <a:t>швейцарському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місті</a:t>
            </a:r>
            <a:r>
              <a:rPr lang="ru-RU" sz="1700" dirty="0" smtClean="0"/>
              <a:t> </a:t>
            </a:r>
            <a:r>
              <a:rPr lang="ru-RU" sz="1700" dirty="0" err="1" smtClean="0"/>
              <a:t>Берні</a:t>
            </a:r>
            <a:r>
              <a:rPr lang="ru-RU" sz="1700" dirty="0" smtClean="0"/>
              <a:t> </a:t>
            </a:r>
            <a:r>
              <a:rPr lang="ru-RU" sz="1700" dirty="0" err="1" smtClean="0"/>
              <a:t>був</a:t>
            </a:r>
            <a:r>
              <a:rPr lang="ru-RU" sz="1700" dirty="0" smtClean="0"/>
              <a:t> </a:t>
            </a:r>
            <a:r>
              <a:rPr lang="ru-RU" sz="1700" dirty="0" err="1" smtClean="0"/>
              <a:t>укладений</a:t>
            </a:r>
            <a:r>
              <a:rPr lang="ru-RU" sz="1700" dirty="0" smtClean="0"/>
              <a:t> </a:t>
            </a:r>
            <a:r>
              <a:rPr lang="ru-RU" sz="1700" dirty="0" err="1" smtClean="0"/>
              <a:t>цивільний</a:t>
            </a:r>
            <a:r>
              <a:rPr lang="ru-RU" sz="1700" dirty="0" smtClean="0"/>
              <a:t> </a:t>
            </a:r>
            <a:r>
              <a:rPr lang="ru-RU" sz="1700" dirty="0" err="1" smtClean="0"/>
              <a:t>шлюб</a:t>
            </a:r>
            <a:r>
              <a:rPr lang="ru-RU" sz="1700" dirty="0" smtClean="0"/>
              <a:t> </a:t>
            </a:r>
            <a:r>
              <a:rPr lang="ru-RU" sz="1700" dirty="0" err="1" smtClean="0"/>
              <a:t>Анни</a:t>
            </a:r>
            <a:r>
              <a:rPr lang="ru-RU" sz="1700" dirty="0" smtClean="0"/>
              <a:t> </a:t>
            </a:r>
            <a:r>
              <a:rPr lang="ru-RU" sz="1700" dirty="0" err="1" smtClean="0"/>
              <a:t>Олексіївни</a:t>
            </a:r>
            <a:r>
              <a:rPr lang="ru-RU" sz="1700" dirty="0" smtClean="0"/>
              <a:t> </a:t>
            </a:r>
            <a:r>
              <a:rPr lang="ru-RU" sz="1700" dirty="0" err="1" smtClean="0"/>
              <a:t>Тургенєва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Борисом </a:t>
            </a:r>
            <a:r>
              <a:rPr lang="ru-RU" sz="1700" dirty="0" err="1" smtClean="0"/>
              <a:t>Миколайовичем</a:t>
            </a:r>
            <a:r>
              <a:rPr lang="ru-RU" sz="1700" dirty="0" smtClean="0"/>
              <a:t> </a:t>
            </a:r>
            <a:r>
              <a:rPr lang="ru-RU" sz="1700" dirty="0" err="1" smtClean="0"/>
              <a:t>Бугаєвим</a:t>
            </a:r>
            <a:r>
              <a:rPr lang="ru-RU" sz="1700" dirty="0" smtClean="0"/>
              <a:t>. У 1916 </a:t>
            </a:r>
            <a:r>
              <a:rPr lang="ru-RU" sz="1700" dirty="0" err="1" smtClean="0"/>
              <a:t>році</a:t>
            </a:r>
            <a:r>
              <a:rPr lang="ru-RU" sz="1700" dirty="0" smtClean="0"/>
              <a:t> Б. Н. </a:t>
            </a:r>
            <a:r>
              <a:rPr lang="ru-RU" sz="1700" dirty="0" err="1" smtClean="0"/>
              <a:t>Бугайов</a:t>
            </a:r>
            <a:r>
              <a:rPr lang="ru-RU" sz="1700" dirty="0" smtClean="0"/>
              <a:t> </a:t>
            </a:r>
            <a:r>
              <a:rPr lang="ru-RU" sz="1700" dirty="0" err="1" smtClean="0"/>
              <a:t>був</a:t>
            </a:r>
            <a:r>
              <a:rPr lang="ru-RU" sz="1700" dirty="0" smtClean="0"/>
              <a:t> призваний на </a:t>
            </a:r>
            <a:r>
              <a:rPr lang="ru-RU" sz="1700" dirty="0" err="1" smtClean="0"/>
              <a:t>військову</a:t>
            </a:r>
            <a:r>
              <a:rPr lang="ru-RU" sz="1700" dirty="0" smtClean="0"/>
              <a:t> службу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кружним</a:t>
            </a:r>
            <a:r>
              <a:rPr lang="ru-RU" sz="1700" dirty="0" smtClean="0"/>
              <a:t> шляхом через </a:t>
            </a:r>
            <a:r>
              <a:rPr lang="ru-RU" sz="1700" dirty="0" err="1" smtClean="0"/>
              <a:t>Францію</a:t>
            </a:r>
            <a:r>
              <a:rPr lang="ru-RU" sz="1700" dirty="0" smtClean="0"/>
              <a:t>, </a:t>
            </a:r>
            <a:r>
              <a:rPr lang="ru-RU" sz="1700" dirty="0" err="1" smtClean="0"/>
              <a:t>Англію</a:t>
            </a:r>
            <a:r>
              <a:rPr lang="ru-RU" sz="1700" dirty="0" smtClean="0"/>
              <a:t>, </a:t>
            </a:r>
            <a:r>
              <a:rPr lang="ru-RU" sz="1700" dirty="0" err="1" smtClean="0"/>
              <a:t>Норвегію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Швецію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прибув</a:t>
            </a:r>
            <a:r>
              <a:rPr lang="ru-RU" sz="1700" dirty="0" smtClean="0"/>
              <a:t> до </a:t>
            </a:r>
            <a:r>
              <a:rPr lang="ru-RU" sz="1700" dirty="0" err="1" smtClean="0"/>
              <a:t>Росії</a:t>
            </a:r>
            <a:r>
              <a:rPr lang="ru-RU" sz="1700" dirty="0" smtClean="0"/>
              <a:t>. Ася </a:t>
            </a:r>
            <a:r>
              <a:rPr lang="ru-RU" sz="1700" dirty="0" err="1" smtClean="0"/>
              <a:t>з</a:t>
            </a:r>
            <a:r>
              <a:rPr lang="ru-RU" sz="1700" dirty="0" smtClean="0"/>
              <a:t> ним не </a:t>
            </a:r>
            <a:r>
              <a:rPr lang="ru-RU" sz="1700" dirty="0" err="1" smtClean="0"/>
              <a:t>пішла.Випустили</a:t>
            </a:r>
            <a:r>
              <a:rPr lang="ru-RU" sz="1700" dirty="0" smtClean="0"/>
              <a:t>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тільки</a:t>
            </a:r>
            <a:r>
              <a:rPr lang="ru-RU" sz="1700" dirty="0" smtClean="0"/>
              <a:t> на початку </a:t>
            </a:r>
            <a:r>
              <a:rPr lang="ru-RU" sz="1700" dirty="0" err="1" smtClean="0"/>
              <a:t>вересня</a:t>
            </a:r>
            <a:r>
              <a:rPr lang="ru-RU" sz="1700" dirty="0" smtClean="0"/>
              <a:t> 1921 р. </a:t>
            </a:r>
            <a:r>
              <a:rPr lang="ru-RU" sz="1700" dirty="0" err="1" smtClean="0"/>
              <a:t>він</a:t>
            </a:r>
            <a:r>
              <a:rPr lang="ru-RU" sz="1700" dirty="0" smtClean="0"/>
              <a:t> </a:t>
            </a:r>
            <a:r>
              <a:rPr lang="ru-RU" sz="1700" dirty="0" err="1" smtClean="0"/>
              <a:t>зустрівся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Асею, яка </a:t>
            </a:r>
            <a:r>
              <a:rPr lang="ru-RU" sz="1700" dirty="0" err="1" smtClean="0"/>
              <a:t>запропонувала</a:t>
            </a:r>
            <a:r>
              <a:rPr lang="ru-RU" sz="1700" dirty="0" smtClean="0"/>
              <a:t> </a:t>
            </a:r>
            <a:r>
              <a:rPr lang="ru-RU" sz="1700" dirty="0" err="1" smtClean="0"/>
              <a:t>йому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розійтися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назавжди</a:t>
            </a:r>
            <a:r>
              <a:rPr lang="ru-RU" sz="1700" dirty="0" smtClean="0"/>
              <a:t>. </a:t>
            </a:r>
            <a:r>
              <a:rPr lang="ru-RU" sz="1700" dirty="0" err="1" smtClean="0"/>
              <a:t>Її</a:t>
            </a:r>
            <a:r>
              <a:rPr lang="ru-RU" sz="1700" dirty="0" smtClean="0"/>
              <a:t> </a:t>
            </a:r>
            <a:r>
              <a:rPr lang="ru-RU" sz="1700" dirty="0" err="1" smtClean="0"/>
              <a:t>називали</a:t>
            </a:r>
            <a:r>
              <a:rPr lang="ru-RU" sz="1700" dirty="0" smtClean="0"/>
              <a:t> "</a:t>
            </a:r>
            <a:r>
              <a:rPr lang="ru-RU" sz="1700" dirty="0" err="1" smtClean="0"/>
              <a:t>антропософської</a:t>
            </a:r>
            <a:r>
              <a:rPr lang="ru-RU" sz="1700" dirty="0" smtClean="0"/>
              <a:t> черницею</a:t>
            </a:r>
            <a:r>
              <a:rPr lang="ru-RU" sz="1700" dirty="0" smtClean="0"/>
              <a:t>". </a:t>
            </a:r>
            <a:r>
              <a:rPr lang="ru-RU" sz="1700" dirty="0" err="1" smtClean="0"/>
              <a:t>Білий</a:t>
            </a:r>
            <a:r>
              <a:rPr lang="ru-RU" sz="1700" dirty="0" smtClean="0"/>
              <a:t> </a:t>
            </a:r>
            <a:r>
              <a:rPr lang="ru-RU" sz="1700" dirty="0" err="1" smtClean="0"/>
              <a:t>залишився</a:t>
            </a:r>
            <a:r>
              <a:rPr lang="ru-RU" sz="1700" dirty="0" smtClean="0"/>
              <a:t> абсолютно один. </a:t>
            </a:r>
            <a:endParaRPr lang="ru-RU" sz="1700" dirty="0"/>
          </a:p>
        </p:txBody>
      </p:sp>
      <p:pic>
        <p:nvPicPr>
          <p:cNvPr id="4" name="Рисунок 3" descr="454px-Бакст_Леон._Андрей_Бел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3569468" cy="5000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5715016"/>
            <a:ext cx="2977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Леон </a:t>
            </a:r>
            <a:r>
              <a:rPr lang="ru-RU" dirty="0" err="1"/>
              <a:t>Бакст</a:t>
            </a:r>
            <a:r>
              <a:rPr lang="ru-RU" dirty="0"/>
              <a:t>. 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err="1"/>
              <a:t>Білий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504px-Andrey_Beliy_Novod_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85926"/>
            <a:ext cx="3280415" cy="3905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14678" y="1428736"/>
            <a:ext cx="592932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dirty="0" err="1"/>
              <a:t>Згодом</a:t>
            </a:r>
            <a:r>
              <a:rPr lang="ru-RU" sz="2100" dirty="0"/>
              <a:t> у </a:t>
            </a:r>
            <a:r>
              <a:rPr lang="ru-RU" sz="2100" dirty="0" err="1"/>
              <a:t>його</a:t>
            </a:r>
            <a:r>
              <a:rPr lang="ru-RU" sz="2100" dirty="0"/>
              <a:t> </a:t>
            </a:r>
            <a:r>
              <a:rPr lang="ru-RU" sz="2100" dirty="0" err="1"/>
              <a:t>житті</a:t>
            </a:r>
            <a:r>
              <a:rPr lang="ru-RU" sz="2100" dirty="0"/>
              <a:t> </a:t>
            </a:r>
            <a:r>
              <a:rPr lang="ru-RU" sz="2100" dirty="0" err="1"/>
              <a:t>з'явилася</a:t>
            </a:r>
            <a:r>
              <a:rPr lang="ru-RU" sz="2100" dirty="0"/>
              <a:t> </a:t>
            </a:r>
            <a:r>
              <a:rPr lang="ru-RU" sz="2100" dirty="0" err="1"/>
              <a:t>жінка</a:t>
            </a:r>
            <a:r>
              <a:rPr lang="ru-RU" sz="2100" dirty="0"/>
              <a:t>, </a:t>
            </a:r>
            <a:r>
              <a:rPr lang="ru-RU" sz="2100" dirty="0" err="1"/>
              <a:t>якій</a:t>
            </a:r>
            <a:r>
              <a:rPr lang="ru-RU" sz="2100" dirty="0"/>
              <a:t> </a:t>
            </a:r>
            <a:r>
              <a:rPr lang="ru-RU" sz="2100" dirty="0" err="1"/>
              <a:t>судилося</a:t>
            </a:r>
            <a:r>
              <a:rPr lang="ru-RU" sz="2100" dirty="0"/>
              <a:t> провести </a:t>
            </a:r>
            <a:r>
              <a:rPr lang="ru-RU" sz="2100" dirty="0" err="1"/>
              <a:t>з</a:t>
            </a:r>
            <a:r>
              <a:rPr lang="ru-RU" sz="2100" dirty="0"/>
              <a:t> ним </a:t>
            </a:r>
            <a:r>
              <a:rPr lang="ru-RU" sz="2100" dirty="0" err="1"/>
              <a:t>останні</a:t>
            </a:r>
            <a:r>
              <a:rPr lang="ru-RU" sz="2100" dirty="0"/>
              <a:t> роки. </a:t>
            </a:r>
            <a:r>
              <a:rPr lang="ru-RU" sz="2100" dirty="0" err="1"/>
              <a:t>Клавдія</a:t>
            </a:r>
            <a:r>
              <a:rPr lang="ru-RU" sz="2100" dirty="0"/>
              <a:t> </a:t>
            </a:r>
            <a:r>
              <a:rPr lang="ru-RU" sz="2100" dirty="0" err="1"/>
              <a:t>Миколаївна</a:t>
            </a:r>
            <a:r>
              <a:rPr lang="ru-RU" sz="2100" dirty="0"/>
              <a:t> </a:t>
            </a:r>
            <a:r>
              <a:rPr lang="ru-RU" sz="2100" dirty="0" err="1"/>
              <a:t>Васильєва</a:t>
            </a:r>
            <a:r>
              <a:rPr lang="ru-RU" sz="2100" dirty="0"/>
              <a:t> стала </a:t>
            </a:r>
            <a:r>
              <a:rPr lang="ru-RU" sz="2100" dirty="0" err="1"/>
              <a:t>останньою</a:t>
            </a:r>
            <a:r>
              <a:rPr lang="ru-RU" sz="2100" dirty="0"/>
              <a:t> подругою </a:t>
            </a:r>
            <a:r>
              <a:rPr lang="ru-RU" sz="2100" dirty="0" err="1"/>
              <a:t>Білого</a:t>
            </a:r>
            <a:r>
              <a:rPr lang="ru-RU" sz="2100" dirty="0"/>
              <a:t>, до </a:t>
            </a:r>
            <a:r>
              <a:rPr lang="ru-RU" sz="2100" dirty="0" err="1"/>
              <a:t>якої</a:t>
            </a:r>
            <a:r>
              <a:rPr lang="ru-RU" sz="2100" dirty="0"/>
              <a:t> </a:t>
            </a:r>
            <a:r>
              <a:rPr lang="ru-RU" sz="2100" dirty="0" err="1"/>
              <a:t>він</a:t>
            </a:r>
            <a:r>
              <a:rPr lang="ru-RU" sz="2100" dirty="0"/>
              <a:t> не </a:t>
            </a:r>
            <a:r>
              <a:rPr lang="ru-RU" sz="2100" dirty="0" err="1"/>
              <a:t>відчував</a:t>
            </a:r>
            <a:r>
              <a:rPr lang="ru-RU" sz="2100" dirty="0"/>
              <a:t> </a:t>
            </a:r>
            <a:r>
              <a:rPr lang="ru-RU" sz="2100" dirty="0" err="1"/>
              <a:t>любовних</a:t>
            </a:r>
            <a:r>
              <a:rPr lang="ru-RU" sz="2100" dirty="0"/>
              <a:t> </a:t>
            </a:r>
            <a:r>
              <a:rPr lang="ru-RU" sz="2100" dirty="0" err="1"/>
              <a:t>почуттів</a:t>
            </a:r>
            <a:r>
              <a:rPr lang="ru-RU" sz="2100" dirty="0"/>
              <a:t>, </a:t>
            </a:r>
            <a:r>
              <a:rPr lang="ru-RU" sz="2100" dirty="0" err="1"/>
              <a:t>проте</a:t>
            </a:r>
            <a:r>
              <a:rPr lang="ru-RU" sz="2100" dirty="0"/>
              <a:t> </a:t>
            </a:r>
            <a:r>
              <a:rPr lang="ru-RU" sz="2100" dirty="0" err="1"/>
              <a:t>тримався</a:t>
            </a:r>
            <a:r>
              <a:rPr lang="ru-RU" sz="2100" dirty="0"/>
              <a:t> за </a:t>
            </a:r>
            <a:r>
              <a:rPr lang="ru-RU" sz="2100" dirty="0" err="1"/>
              <a:t>неї</a:t>
            </a:r>
            <a:r>
              <a:rPr lang="ru-RU" sz="2100" dirty="0"/>
              <a:t>, </a:t>
            </a:r>
            <a:r>
              <a:rPr lang="ru-RU" sz="2100" dirty="0" err="1"/>
              <a:t>наче</a:t>
            </a:r>
            <a:r>
              <a:rPr lang="ru-RU" sz="2100" dirty="0"/>
              <a:t> </a:t>
            </a:r>
            <a:r>
              <a:rPr lang="ru-RU" sz="2100" dirty="0" err="1"/>
              <a:t>за</a:t>
            </a:r>
            <a:r>
              <a:rPr lang="ru-RU" sz="2100" dirty="0"/>
              <a:t> </a:t>
            </a:r>
            <a:r>
              <a:rPr lang="ru-RU" sz="2100" dirty="0" err="1"/>
              <a:t>рятівницю</a:t>
            </a:r>
            <a:r>
              <a:rPr lang="ru-RU" sz="2100" dirty="0"/>
              <a:t>. Тиха, </a:t>
            </a:r>
            <a:r>
              <a:rPr lang="ru-RU" sz="2100" dirty="0" err="1"/>
              <a:t>покірна</a:t>
            </a:r>
            <a:r>
              <a:rPr lang="ru-RU" sz="2100" dirty="0"/>
              <a:t>, </a:t>
            </a:r>
            <a:r>
              <a:rPr lang="ru-RU" sz="2100" dirty="0" err="1"/>
              <a:t>турботлива</a:t>
            </a:r>
            <a:r>
              <a:rPr lang="ru-RU" sz="2100" dirty="0"/>
              <a:t> Клод, як </a:t>
            </a:r>
            <a:r>
              <a:rPr lang="ru-RU" sz="2100" dirty="0" err="1"/>
              <a:t>називав</a:t>
            </a:r>
            <a:r>
              <a:rPr lang="ru-RU" sz="2100" dirty="0"/>
              <a:t> </a:t>
            </a:r>
            <a:r>
              <a:rPr lang="ru-RU" sz="2100" dirty="0" err="1"/>
              <a:t>її</a:t>
            </a:r>
            <a:r>
              <a:rPr lang="ru-RU" sz="2100" dirty="0"/>
              <a:t> </a:t>
            </a:r>
            <a:r>
              <a:rPr lang="ru-RU" sz="2100" dirty="0" err="1"/>
              <a:t>письменник</a:t>
            </a:r>
            <a:r>
              <a:rPr lang="ru-RU" sz="2100" dirty="0"/>
              <a:t>, </a:t>
            </a:r>
            <a:r>
              <a:rPr lang="ru-RU" sz="2100" dirty="0" err="1"/>
              <a:t>змогла</a:t>
            </a:r>
            <a:r>
              <a:rPr lang="ru-RU" sz="2100" dirty="0"/>
              <a:t> </a:t>
            </a:r>
            <a:r>
              <a:rPr lang="ru-RU" sz="2100" dirty="0" err="1"/>
              <a:t>втекти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законного </a:t>
            </a:r>
            <a:r>
              <a:rPr lang="ru-RU" sz="2100" dirty="0" err="1"/>
              <a:t>чоловіка</a:t>
            </a:r>
            <a:r>
              <a:rPr lang="ru-RU" sz="2100" dirty="0"/>
              <a:t> </a:t>
            </a:r>
            <a:r>
              <a:rPr lang="ru-RU" sz="2100" dirty="0" err="1"/>
              <a:t>лише</a:t>
            </a:r>
            <a:r>
              <a:rPr lang="ru-RU" sz="2100" dirty="0"/>
              <a:t> в 1929 </a:t>
            </a:r>
            <a:r>
              <a:rPr lang="ru-RU" sz="2100" dirty="0" err="1"/>
              <a:t>році</a:t>
            </a:r>
            <a:r>
              <a:rPr lang="ru-RU" sz="2100" dirty="0"/>
              <a:t> </a:t>
            </a:r>
            <a:r>
              <a:rPr lang="ru-RU" sz="2100" dirty="0" err="1"/>
              <a:t>і</a:t>
            </a:r>
            <a:r>
              <a:rPr lang="ru-RU" sz="2100" dirty="0"/>
              <a:t> за </a:t>
            </a:r>
            <a:r>
              <a:rPr lang="ru-RU" sz="2100" dirty="0" err="1"/>
              <a:t>кілька</a:t>
            </a:r>
            <a:r>
              <a:rPr lang="ru-RU" sz="2100" dirty="0"/>
              <a:t> </a:t>
            </a:r>
            <a:r>
              <a:rPr lang="ru-RU" sz="2100" dirty="0" err="1"/>
              <a:t>місяців</a:t>
            </a:r>
            <a:r>
              <a:rPr lang="ru-RU" sz="2100" dirty="0"/>
              <a:t> стала дружиною </a:t>
            </a:r>
            <a:r>
              <a:rPr lang="ru-RU" sz="2100" dirty="0" err="1"/>
              <a:t>Білого</a:t>
            </a:r>
            <a:r>
              <a:rPr lang="ru-RU" sz="2100" dirty="0"/>
              <a:t>. </a:t>
            </a:r>
            <a:r>
              <a:rPr lang="ru-RU" sz="2100" dirty="0" err="1"/>
              <a:t>Письменник</a:t>
            </a:r>
            <a:r>
              <a:rPr lang="ru-RU" sz="2100" dirty="0"/>
              <a:t> помер у </a:t>
            </a:r>
            <a:r>
              <a:rPr lang="ru-RU" sz="2100" dirty="0" err="1"/>
              <a:t>неї</a:t>
            </a:r>
            <a:r>
              <a:rPr lang="ru-RU" sz="2100" dirty="0"/>
              <a:t> на руках 8 </a:t>
            </a:r>
            <a:r>
              <a:rPr lang="ru-RU" sz="2100" dirty="0" err="1"/>
              <a:t>січня</a:t>
            </a:r>
            <a:r>
              <a:rPr lang="ru-RU" sz="2100" dirty="0"/>
              <a:t> 1934 в </a:t>
            </a:r>
            <a:r>
              <a:rPr lang="ru-RU" sz="2100" dirty="0" err="1"/>
              <a:t>Москві</a:t>
            </a:r>
            <a:r>
              <a:rPr lang="ru-RU" sz="2100" dirty="0"/>
              <a:t>. </a:t>
            </a:r>
            <a:r>
              <a:rPr lang="ru-RU" sz="2100" dirty="0" err="1"/>
              <a:t>Любов</a:t>
            </a:r>
            <a:r>
              <a:rPr lang="ru-RU" sz="2100" dirty="0"/>
              <a:t> </a:t>
            </a:r>
            <a:r>
              <a:rPr lang="ru-RU" sz="2100" dirty="0" err="1"/>
              <a:t>Дмитрівна</a:t>
            </a:r>
            <a:r>
              <a:rPr lang="ru-RU" sz="2100" dirty="0"/>
              <a:t> </a:t>
            </a:r>
            <a:r>
              <a:rPr lang="ru-RU" sz="2100" dirty="0" err="1"/>
              <a:t>Менделєєва</a:t>
            </a:r>
            <a:r>
              <a:rPr lang="ru-RU" sz="2100" dirty="0"/>
              <a:t> пережила </a:t>
            </a:r>
            <a:r>
              <a:rPr lang="ru-RU" sz="2100" dirty="0" err="1"/>
              <a:t>колишнього</a:t>
            </a:r>
            <a:r>
              <a:rPr lang="ru-RU" sz="2100" dirty="0"/>
              <a:t> </a:t>
            </a:r>
            <a:r>
              <a:rPr lang="ru-RU" sz="2100" dirty="0" err="1"/>
              <a:t>коханого</a:t>
            </a:r>
            <a:r>
              <a:rPr lang="ru-RU" sz="2100" dirty="0"/>
              <a:t> на </a:t>
            </a:r>
            <a:r>
              <a:rPr lang="ru-RU" sz="2100" dirty="0" err="1"/>
              <a:t>п'ять</a:t>
            </a:r>
            <a:r>
              <a:rPr lang="ru-RU" sz="2100" dirty="0"/>
              <a:t> </a:t>
            </a:r>
            <a:r>
              <a:rPr lang="ru-RU" sz="2100" dirty="0" err="1" smtClean="0"/>
              <a:t>років</a:t>
            </a:r>
            <a:r>
              <a:rPr lang="ru-RU" sz="21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714488"/>
            <a:ext cx="4400552" cy="486004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 </a:t>
            </a:r>
            <a:r>
              <a:rPr lang="ru-RU" i="1" dirty="0" smtClean="0">
                <a:cs typeface="Angsana New" pitchFamily="18" charset="-34"/>
              </a:rPr>
              <a:t>"Восстань в сердцах, сердца исполни! </a:t>
            </a:r>
            <a:r>
              <a:rPr lang="ru-RU" dirty="0" smtClean="0">
                <a:cs typeface="Angsana New" pitchFamily="18" charset="-34"/>
              </a:rPr>
              <a:t/>
            </a:r>
            <a:br>
              <a:rPr lang="ru-RU" dirty="0" smtClean="0">
                <a:cs typeface="Angsana New" pitchFamily="18" charset="-34"/>
              </a:rPr>
            </a:br>
            <a:r>
              <a:rPr lang="ru-RU" i="1" dirty="0" smtClean="0">
                <a:cs typeface="Angsana New" pitchFamily="18" charset="-34"/>
              </a:rPr>
              <a:t>Произрастай, наш край родной, </a:t>
            </a:r>
            <a:r>
              <a:rPr lang="ru-RU" dirty="0" smtClean="0">
                <a:cs typeface="Angsana New" pitchFamily="18" charset="-34"/>
              </a:rPr>
              <a:t/>
            </a:r>
            <a:br>
              <a:rPr lang="ru-RU" dirty="0" smtClean="0">
                <a:cs typeface="Angsana New" pitchFamily="18" charset="-34"/>
              </a:rPr>
            </a:br>
            <a:r>
              <a:rPr lang="ru-RU" i="1" dirty="0" smtClean="0">
                <a:cs typeface="Angsana New" pitchFamily="18" charset="-34"/>
              </a:rPr>
              <a:t>Неопалимой блеском молний, </a:t>
            </a:r>
            <a:r>
              <a:rPr lang="ru-RU" dirty="0" smtClean="0">
                <a:cs typeface="Angsana New" pitchFamily="18" charset="-34"/>
              </a:rPr>
              <a:t/>
            </a:r>
            <a:br>
              <a:rPr lang="ru-RU" dirty="0" smtClean="0">
                <a:cs typeface="Angsana New" pitchFamily="18" charset="-34"/>
              </a:rPr>
            </a:br>
            <a:r>
              <a:rPr lang="ru-RU" i="1" dirty="0" smtClean="0">
                <a:cs typeface="Angsana New" pitchFamily="18" charset="-34"/>
              </a:rPr>
              <a:t>Неодолимой </a:t>
            </a:r>
            <a:r>
              <a:rPr lang="ru-RU" i="1" dirty="0" smtClean="0">
                <a:cs typeface="Angsana New" pitchFamily="18" charset="-34"/>
              </a:rPr>
              <a:t>купиной.</a:t>
            </a:r>
          </a:p>
          <a:p>
            <a:pPr algn="ctr">
              <a:buNone/>
            </a:pPr>
            <a:r>
              <a:rPr lang="ru-RU" i="1" dirty="0" smtClean="0">
                <a:cs typeface="Angsana New" pitchFamily="18" charset="-34"/>
              </a:rPr>
              <a:t>(Родине</a:t>
            </a:r>
            <a:r>
              <a:rPr lang="ru-RU" i="1" dirty="0" smtClean="0">
                <a:cs typeface="Angsana New" pitchFamily="18" charset="-34"/>
              </a:rPr>
              <a:t>)</a:t>
            </a:r>
            <a:endParaRPr lang="ru-RU" dirty="0" smtClean="0">
              <a:cs typeface="Angsana New" pitchFamily="18" charset="-34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А-Бел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3810000" cy="4905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3000" t="-1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358346" cy="650083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А. А. Блоку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Я помню — мне в дали холодной</a:t>
            </a:r>
            <a:br>
              <a:rPr lang="ru-RU" sz="2900" b="1" dirty="0" smtClean="0"/>
            </a:br>
            <a:r>
              <a:rPr lang="ru-RU" sz="2900" b="1" dirty="0" smtClean="0"/>
              <a:t>Твой ясный светил ореол,</a:t>
            </a:r>
            <a:br>
              <a:rPr lang="ru-RU" sz="2900" b="1" dirty="0" smtClean="0"/>
            </a:br>
            <a:r>
              <a:rPr lang="ru-RU" sz="2900" b="1" dirty="0" smtClean="0"/>
              <a:t>Когда ты дорогой свободной —</a:t>
            </a:r>
            <a:br>
              <a:rPr lang="ru-RU" sz="2900" b="1" dirty="0" smtClean="0"/>
            </a:br>
            <a:r>
              <a:rPr lang="ru-RU" sz="2900" b="1" dirty="0" smtClean="0"/>
              <a:t>Дорогой негаснущей шел.</a:t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Былого восторга не стало.</a:t>
            </a:r>
            <a:br>
              <a:rPr lang="ru-RU" sz="2900" b="1" dirty="0" smtClean="0"/>
            </a:br>
            <a:r>
              <a:rPr lang="ru-RU" sz="2900" b="1" dirty="0" smtClean="0"/>
              <a:t>Всё скрылось: прошло — отошло.</a:t>
            </a:r>
            <a:br>
              <a:rPr lang="ru-RU" sz="2900" b="1" dirty="0" smtClean="0"/>
            </a:br>
            <a:r>
              <a:rPr lang="ru-RU" sz="2900" b="1" dirty="0" smtClean="0"/>
              <a:t>Восторгом в ночи </a:t>
            </a:r>
            <a:r>
              <a:rPr lang="ru-RU" sz="2900" b="1" dirty="0" err="1" smtClean="0"/>
              <a:t>пропылало</a:t>
            </a:r>
            <a:r>
              <a:rPr lang="ru-RU" sz="2900" b="1" dirty="0" smtClean="0"/>
              <a:t>.</a:t>
            </a:r>
            <a:br>
              <a:rPr lang="ru-RU" sz="2900" b="1" dirty="0" smtClean="0"/>
            </a:br>
            <a:r>
              <a:rPr lang="ru-RU" sz="2900" b="1" dirty="0" smtClean="0"/>
              <a:t>Мое огневое чело.</a:t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И мы потухали, как свечи,</a:t>
            </a:r>
            <a:br>
              <a:rPr lang="ru-RU" sz="2900" b="1" dirty="0" smtClean="0"/>
            </a:br>
            <a:r>
              <a:rPr lang="ru-RU" sz="2900" b="1" dirty="0" smtClean="0"/>
              <a:t>Как в ночь опускался закат.</a:t>
            </a:r>
            <a:br>
              <a:rPr lang="ru-RU" sz="2900" b="1" dirty="0" smtClean="0"/>
            </a:br>
            <a:r>
              <a:rPr lang="ru-RU" sz="2900" b="1" dirty="0" smtClean="0"/>
              <a:t>Забыл ли ты прежние речи,</a:t>
            </a:r>
            <a:br>
              <a:rPr lang="ru-RU" sz="2900" b="1" dirty="0" smtClean="0"/>
            </a:br>
            <a:r>
              <a:rPr lang="ru-RU" sz="2900" b="1" dirty="0" smtClean="0"/>
              <a:t>Мой странный, таинственный брат?</a:t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Ты видишь — в пространствах бескрайних</a:t>
            </a:r>
            <a:br>
              <a:rPr lang="ru-RU" sz="2900" b="1" dirty="0" smtClean="0"/>
            </a:br>
            <a:r>
              <a:rPr lang="ru-RU" sz="2900" b="1" dirty="0" smtClean="0"/>
              <a:t>Сокрыта заветная цель.</a:t>
            </a:r>
            <a:br>
              <a:rPr lang="ru-RU" sz="2900" b="1" dirty="0" smtClean="0"/>
            </a:br>
            <a:r>
              <a:rPr lang="ru-RU" sz="2900" b="1" dirty="0" smtClean="0"/>
              <a:t>Но в пытках, но в ужасах тайных</a:t>
            </a:r>
            <a:br>
              <a:rPr lang="ru-RU" sz="2900" b="1" dirty="0" smtClean="0"/>
            </a:br>
            <a:r>
              <a:rPr lang="ru-RU" sz="2900" b="1" dirty="0" smtClean="0"/>
              <a:t>Ты брата забудешь: — ужель?</a:t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Тебе ль ничего я не значу?</a:t>
            </a:r>
            <a:br>
              <a:rPr lang="ru-RU" sz="2900" b="1" dirty="0" smtClean="0"/>
            </a:br>
            <a:r>
              <a:rPr lang="ru-RU" sz="2900" b="1" dirty="0" smtClean="0"/>
              <a:t>И мне ль ты противник и враг?</a:t>
            </a:r>
            <a:br>
              <a:rPr lang="ru-RU" sz="2900" b="1" dirty="0" smtClean="0"/>
            </a:br>
            <a:r>
              <a:rPr lang="ru-RU" sz="2900" b="1" dirty="0" smtClean="0"/>
              <a:t>Ты видишь — зову я и плачу,</a:t>
            </a:r>
            <a:br>
              <a:rPr lang="ru-RU" sz="2900" b="1" dirty="0" smtClean="0"/>
            </a:br>
            <a:r>
              <a:rPr lang="ru-RU" sz="2900" b="1" dirty="0" smtClean="0"/>
              <a:t>Ты видишь — я беден и наг!</a:t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>Но, милый, не верю в потерю:</a:t>
            </a:r>
            <a:br>
              <a:rPr lang="ru-RU" sz="2900" b="1" dirty="0" smtClean="0"/>
            </a:br>
            <a:r>
              <a:rPr lang="ru-RU" sz="2900" b="1" dirty="0" smtClean="0"/>
              <a:t>Не гаснет бескрайняя высь.</a:t>
            </a:r>
            <a:br>
              <a:rPr lang="ru-RU" sz="2900" b="1" dirty="0" smtClean="0"/>
            </a:br>
            <a:r>
              <a:rPr lang="ru-RU" sz="2900" b="1" dirty="0" smtClean="0"/>
              <a:t>Молчанью не верю, не верю.</a:t>
            </a:r>
            <a:br>
              <a:rPr lang="ru-RU" sz="2900" b="1" dirty="0" smtClean="0"/>
            </a:br>
            <a:r>
              <a:rPr lang="ru-RU" sz="2900" b="1" dirty="0" smtClean="0"/>
              <a:t>Не верю — и жду: отзовись.</a:t>
            </a:r>
          </a:p>
          <a:p>
            <a:pPr algn="ctr"/>
            <a:endParaRPr lang="ru-RU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103</TotalTime>
  <Words>225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Борис Миколайович Бугайов</vt:lpstr>
      <vt:lpstr>Андрій Білий  ( Борис Миколайович Бугайов)  14  жовтня 1880 - 8 січня 1934. Російський письменник, поет, критикстіховед; один з провідних діячів російської символізму.</vt:lpstr>
      <vt:lpstr>Дитинство</vt:lpstr>
      <vt:lpstr>Слайд 4</vt:lpstr>
      <vt:lpstr>Слайд 5</vt:lpstr>
      <vt:lpstr>Слайд 6</vt:lpstr>
      <vt:lpstr>Слайд 7</vt:lpstr>
      <vt:lpstr>Слайд 8</vt:lpstr>
      <vt:lpstr>Слайд 9</vt:lpstr>
      <vt:lpstr>Воспоминание</vt:lpstr>
      <vt:lpstr>Слайд 11</vt:lpstr>
      <vt:lpstr>Один</vt:lpstr>
      <vt:lpstr>Дякуємо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2014-12-09T21:23:53Z</dcterms:created>
  <dcterms:modified xsi:type="dcterms:W3CDTF">2014-12-09T23:06:57Z</dcterms:modified>
</cp:coreProperties>
</file>