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72009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BC0CA6-3F68-4F01-B3C1-80AF78139AEA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4AC5E8-6A7F-4511-8DC3-AFF48311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97152"/>
            <a:ext cx="6200227" cy="1625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Оздоблювальне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 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населеного</a:t>
            </a:r>
            <a:r>
              <a:rPr lang="ru-RU" dirty="0" smtClean="0"/>
              <a:t> пункту"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365104"/>
            <a:ext cx="4744616" cy="1752600"/>
          </a:xfrm>
        </p:spPr>
        <p:txBody>
          <a:bodyPr/>
          <a:lstStyle/>
          <a:p>
            <a:r>
              <a:rPr lang="uk-UA" dirty="0" smtClean="0"/>
              <a:t>Підготувала учениця 11 – Б класу</a:t>
            </a:r>
          </a:p>
          <a:p>
            <a:r>
              <a:rPr lang="uk-UA" dirty="0" err="1" smtClean="0"/>
              <a:t>Серединська</a:t>
            </a:r>
            <a:r>
              <a:rPr lang="uk-UA" dirty="0" smtClean="0"/>
              <a:t> Юлія</a:t>
            </a:r>
          </a:p>
        </p:txBody>
      </p:sp>
    </p:spTree>
    <p:extLst>
      <p:ext uri="{BB962C8B-B14F-4D97-AF65-F5344CB8AC3E}">
        <p14:creationId xmlns:p14="http://schemas.microsoft.com/office/powerpoint/2010/main" val="11271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70" y="-171400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Кварцит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113308" cy="54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72008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Кварцити</a:t>
            </a:r>
            <a:r>
              <a:rPr lang="ru-RU" dirty="0"/>
              <a:t> - </a:t>
            </a:r>
            <a:r>
              <a:rPr lang="ru-RU" dirty="0" err="1"/>
              <a:t>метаморфічна</a:t>
            </a:r>
            <a:r>
              <a:rPr lang="ru-RU" dirty="0"/>
              <a:t> </a:t>
            </a:r>
            <a:r>
              <a:rPr lang="ru-RU" dirty="0" err="1"/>
              <a:t>гірська</a:t>
            </a:r>
            <a:r>
              <a:rPr lang="ru-RU" dirty="0"/>
              <a:t> порода, що </a:t>
            </a:r>
            <a:r>
              <a:rPr lang="ru-RU" dirty="0" err="1"/>
              <a:t>залягає</a:t>
            </a:r>
            <a:r>
              <a:rPr lang="ru-RU" dirty="0"/>
              <a:t> як </a:t>
            </a:r>
            <a:r>
              <a:rPr lang="ru-RU" dirty="0" err="1"/>
              <a:t>суцільне</a:t>
            </a:r>
            <a:r>
              <a:rPr lang="ru-RU" dirty="0"/>
              <a:t> </a:t>
            </a:r>
            <a:r>
              <a:rPr lang="ru-RU" dirty="0" err="1"/>
              <a:t>пластовий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протяжності</a:t>
            </a:r>
            <a:r>
              <a:rPr lang="ru-RU" dirty="0"/>
              <a:t>. </a:t>
            </a:r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кварцитів</a:t>
            </a:r>
            <a:r>
              <a:rPr lang="ru-RU" dirty="0"/>
              <a:t> особливо часто </a:t>
            </a:r>
            <a:r>
              <a:rPr lang="ru-RU" dirty="0" err="1"/>
              <a:t>зустрічаються</a:t>
            </a:r>
            <a:r>
              <a:rPr lang="ru-RU" dirty="0"/>
              <a:t> у </a:t>
            </a:r>
            <a:r>
              <a:rPr lang="ru-RU" dirty="0" err="1"/>
              <a:t>відкладенні</a:t>
            </a:r>
            <a:r>
              <a:rPr lang="ru-RU" dirty="0"/>
              <a:t> протерозою. </a:t>
            </a:r>
            <a:r>
              <a:rPr lang="ru-RU" dirty="0" err="1"/>
              <a:t>Багато</a:t>
            </a:r>
            <a:r>
              <a:rPr lang="ru-RU" dirty="0"/>
              <a:t> хто з </a:t>
            </a:r>
            <a:r>
              <a:rPr lang="ru-RU" dirty="0" err="1"/>
              <a:t>кварцитів</a:t>
            </a:r>
            <a:r>
              <a:rPr lang="ru-RU" dirty="0"/>
              <a:t> є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корисними</a:t>
            </a:r>
            <a:r>
              <a:rPr lang="ru-RU" dirty="0"/>
              <a:t> </a:t>
            </a:r>
            <a:r>
              <a:rPr lang="ru-RU" dirty="0" err="1"/>
              <a:t>копалинами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1" b="99215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221"/>
            <a:ext cx="913759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Родовища</a:t>
            </a:r>
            <a:r>
              <a:rPr lang="ru-RU" dirty="0" smtClean="0"/>
              <a:t> кварцита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28800"/>
            <a:ext cx="5184576" cy="396240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Залозистий</a:t>
            </a:r>
            <a:r>
              <a:rPr lang="ru-RU" dirty="0" smtClean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кварцитів</a:t>
            </a:r>
            <a:r>
              <a:rPr lang="ru-RU" dirty="0"/>
              <a:t>, що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залізну</a:t>
            </a:r>
            <a:r>
              <a:rPr lang="ru-RU" dirty="0"/>
              <a:t> руду,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кварциту </a:t>
            </a:r>
            <a:r>
              <a:rPr lang="ru-RU" dirty="0" err="1"/>
              <a:t>залозистого</a:t>
            </a:r>
            <a:r>
              <a:rPr lang="ru-RU" dirty="0"/>
              <a:t> - 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 (</a:t>
            </a:r>
            <a:r>
              <a:rPr lang="ru-RU" dirty="0" err="1"/>
              <a:t>Україна</a:t>
            </a:r>
            <a:r>
              <a:rPr lang="ru-RU" dirty="0"/>
              <a:t>).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70901"/>
            <a:ext cx="5847184" cy="30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7200900" cy="1219200"/>
          </a:xfrm>
        </p:spPr>
        <p:txBody>
          <a:bodyPr/>
          <a:lstStyle/>
          <a:p>
            <a:r>
              <a:rPr lang="uk-UA" dirty="0" smtClean="0"/>
              <a:t>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72008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Вогнетривкість</a:t>
            </a:r>
            <a:r>
              <a:rPr lang="ru-RU" dirty="0"/>
              <a:t> породи становить 1770 </a:t>
            </a:r>
            <a:r>
              <a:rPr lang="ru-RU" dirty="0" err="1"/>
              <a:t>градусів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міцністю</a:t>
            </a:r>
            <a:r>
              <a:rPr lang="ru-RU" dirty="0"/>
              <a:t>, </a:t>
            </a:r>
            <a:r>
              <a:rPr lang="ru-RU" dirty="0" err="1"/>
              <a:t>волого</a:t>
            </a:r>
            <a:r>
              <a:rPr lang="ru-RU" dirty="0"/>
              <a:t>- і </a:t>
            </a:r>
            <a:r>
              <a:rPr lang="ru-RU" dirty="0" err="1"/>
              <a:t>морозостійкістю</a:t>
            </a:r>
            <a:r>
              <a:rPr lang="ru-RU" dirty="0"/>
              <a:t>, </a:t>
            </a:r>
            <a:r>
              <a:rPr lang="ru-RU" dirty="0" err="1"/>
              <a:t>відмінно</a:t>
            </a:r>
            <a:r>
              <a:rPr lang="ru-RU" dirty="0"/>
              <a:t> </a:t>
            </a:r>
            <a:r>
              <a:rPr lang="ru-RU" dirty="0" err="1"/>
              <a:t>полірується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Головною </a:t>
            </a:r>
            <a:r>
              <a:rPr lang="ru-RU" dirty="0" err="1"/>
              <a:t>особливістю</a:t>
            </a:r>
            <a:r>
              <a:rPr lang="ru-RU" dirty="0"/>
              <a:t> кварциту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вкраплень</a:t>
            </a:r>
            <a:r>
              <a:rPr lang="ru-RU" dirty="0"/>
              <a:t>, </a:t>
            </a:r>
            <a:r>
              <a:rPr lang="ru-RU" dirty="0" err="1"/>
              <a:t>присутність</a:t>
            </a:r>
            <a:r>
              <a:rPr lang="ru-RU" dirty="0"/>
              <a:t> яких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іскристості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8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200900" cy="1219200"/>
          </a:xfrm>
        </p:spPr>
        <p:txBody>
          <a:bodyPr/>
          <a:lstStyle/>
          <a:p>
            <a:pPr algn="ctr"/>
            <a:r>
              <a:rPr lang="uk-UA" dirty="0" err="1" smtClean="0"/>
              <a:t>Використвується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21" y="1052736"/>
            <a:ext cx="7200899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монументів</a:t>
            </a:r>
            <a:r>
              <a:rPr lang="ru-RU" dirty="0"/>
              <a:t> і статуй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ландшафтному </a:t>
            </a:r>
            <a:r>
              <a:rPr lang="ru-RU" dirty="0" err="1"/>
              <a:t>дизайні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різьбі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при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орнаментів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для </a:t>
            </a:r>
            <a:r>
              <a:rPr lang="ru-RU" dirty="0" err="1"/>
              <a:t>лазні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02260" cy="26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74" b="95035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" y="4005064"/>
            <a:ext cx="4286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" b="100000" l="873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2478848" cy="285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7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54</TotalTime>
  <Words>129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Тема7</vt:lpstr>
      <vt:lpstr>"Оздоблювальне каміння в архітектурі населеного пункту"</vt:lpstr>
      <vt:lpstr>Кварцит</vt:lpstr>
      <vt:lpstr>Презентация PowerPoint</vt:lpstr>
      <vt:lpstr>Родовища кварцита</vt:lpstr>
      <vt:lpstr>Характеристики</vt:lpstr>
      <vt:lpstr>Використвується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"Оздоблювальне каміння в архітектурі населеного пункту"</dc:title>
  <dc:creator>Юляша</dc:creator>
  <cp:lastModifiedBy>Юляша</cp:lastModifiedBy>
  <cp:revision>3</cp:revision>
  <dcterms:created xsi:type="dcterms:W3CDTF">2015-01-22T20:02:51Z</dcterms:created>
  <dcterms:modified xsi:type="dcterms:W3CDTF">2015-01-22T20:57:38Z</dcterms:modified>
</cp:coreProperties>
</file>