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mn-FI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1FD08-FC0F-4C9E-BCBE-04E8C6AF2262}" type="datetimeFigureOut">
              <a:rPr lang="smn-FI" smtClean="0"/>
              <a:t>5.11.2013</a:t>
            </a:fld>
            <a:endParaRPr lang="smn-FI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mn-FI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n-FI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mn-FI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40316-9496-4D65-A9E6-AFC2244F5919}" type="slidenum">
              <a:rPr lang="smn-FI" smtClean="0"/>
              <a:t>‹#›</a:t>
            </a:fld>
            <a:endParaRPr lang="smn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mn-FI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40316-9496-4D65-A9E6-AFC2244F5919}" type="slidenum">
              <a:rPr lang="smn-FI" smtClean="0"/>
              <a:t>8</a:t>
            </a:fld>
            <a:endParaRPr lang="smn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diamond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уеу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428604"/>
            <a:ext cx="6858048" cy="47327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4329096"/>
            <a:ext cx="7886728" cy="2528904"/>
          </a:xfrm>
        </p:spPr>
        <p:txBody>
          <a:bodyPr>
            <a:normAutofit/>
          </a:bodyPr>
          <a:lstStyle/>
          <a:p>
            <a:r>
              <a:rPr lang="en-US" sz="8000" dirty="0" smtClean="0"/>
              <a:t>Badminton</a:t>
            </a:r>
            <a:endParaRPr lang="smn-FI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4857760"/>
            <a:ext cx="6400800" cy="1752600"/>
          </a:xfrm>
        </p:spPr>
        <p:txBody>
          <a:bodyPr/>
          <a:lstStyle/>
          <a:p>
            <a:r>
              <a:rPr lang="en-US" dirty="0" smtClean="0"/>
              <a:t> </a:t>
            </a:r>
            <a:endParaRPr lang="smn-FI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5"/>
            <a:ext cx="8229600" cy="392909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</a:t>
            </a:r>
            <a:r>
              <a:rPr lang="pl-PL" sz="2800" dirty="0" smtClean="0"/>
              <a:t>Badminton (kometka, wolant, pot. paletki) – dyscyplina sportowa, gra 2- lub 4-osobowa. Od 1992 jest pełnoprawną konkurencją olimpijską.</a:t>
            </a:r>
            <a:endParaRPr lang="smn-FI" sz="2800" dirty="0"/>
          </a:p>
        </p:txBody>
      </p:sp>
      <p:pic>
        <p:nvPicPr>
          <p:cNvPr id="4" name="Рисунок 3" descr="вавві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357430"/>
            <a:ext cx="3714776" cy="3714776"/>
          </a:xfrm>
          <a:prstGeom prst="rect">
            <a:avLst/>
          </a:prstGeom>
        </p:spPr>
      </p:pic>
      <p:pic>
        <p:nvPicPr>
          <p:cNvPr id="5" name="Рисунок 4" descr="са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686" y="2571744"/>
            <a:ext cx="3632953" cy="3714776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mn-FI" b="1" dirty="0" smtClean="0"/>
              <a:t>Wstęp</a:t>
            </a:r>
            <a:br>
              <a:rPr lang="smn-FI" b="1" dirty="0" smtClean="0"/>
            </a:b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800" dirty="0" smtClean="0"/>
              <a:t>Gra polega na przebijaniu nad siatką lotki za pomocą rakietki; gra rozgrywana jest na punkty na polu o długości 13,4 m i szerokości 6,1 m. Siatka o szerokości 76 cm zawieszona jest na wysokości 1,524 m; lotka o masie od 4,74 g do 5,50 g wykonana jest z 16 piórek (naturalnych lub syntetycznych). Klasyczny mecz składa się z setów rozgrywanych do 21 punktów lub dwóch punktów przewagi. Gra kończy się w momencie gdy jeden z zawodników lub drużyn wygrywa dwa sety. Badminton jest grą, w której liczy się czas reakcji, technika, ale przede wszystkim kondycja fizyczna.</a:t>
            </a:r>
            <a:endParaRPr lang="smn-FI" sz="1800" dirty="0"/>
          </a:p>
        </p:txBody>
      </p:sp>
      <p:pic>
        <p:nvPicPr>
          <p:cNvPr id="4" name="Рисунок 3" descr="в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3929066"/>
            <a:ext cx="5000660" cy="2671362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mn-FI" b="1" dirty="0" smtClean="0"/>
              <a:t>Historia</a:t>
            </a:r>
            <a:br>
              <a:rPr lang="smn-FI" b="1" dirty="0" smtClean="0"/>
            </a:br>
            <a:r>
              <a:rPr lang="en-US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  </a:t>
            </a:r>
            <a:r>
              <a:rPr lang="pl-PL" sz="2000" dirty="0" smtClean="0"/>
              <a:t>Badminton jest grą bardzo starą. Trudno jest jednoznacznie określić genezę badmintona na świecie. W pozostałościach dawnej cywilizacji azteckiej i chińskiej spotyka się rysunki, przedstawiające grę przypominającą badminton, co świadczy o tym, iż w różnej postaci ta forma aktywności fizycznej była znana od wielu tysięcy lat prawie na wszystkich kontynentach. Sama nazwa gry pochodzi od nazwy angielskiej posiadłości (Badminton House) VIII księcia Beaufort, leżącej w hrabstwie Gloucestershire niedaleko Bristolu, która nazywała się właśnie Badminton. To tam około roku 1870 odbył się pierwszy pokaz gry opartej na podbijaniu rakietką lotki wykonanej z korka i piór z zastosowaniem reguł zbliżonych do współczesnych.</a:t>
            </a:r>
            <a:endParaRPr lang="smn-FI" sz="2000" dirty="0"/>
          </a:p>
        </p:txBody>
      </p:sp>
      <p:pic>
        <p:nvPicPr>
          <p:cNvPr id="4" name="Рисунок 3" descr="inde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214290"/>
            <a:ext cx="2020892" cy="1462085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7543824" cy="562612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 </a:t>
            </a:r>
            <a:r>
              <a:rPr lang="pl-PL" sz="2000" dirty="0" smtClean="0"/>
              <a:t>Po kilku latach przyjęto jednolity zbiór przepisów gry, w których do dzisiaj niezmienne pozostały długość i szerokość boiska (w rzeczywistości były to wymiary salonu, w którym odbył się pierwszy pokaz) oraz wysokość siatki. Z biegiem czasu gra stawała się coraz bardziej popularna. Zyskała sympatię nie tylko w gronie amatorów, lecz także i profesjonalistów. Z tego to właśnie powodu powołano MFB, czyli Międzynarodową Federację Badmintona.</a:t>
            </a:r>
            <a:endParaRPr lang="smn-FI" sz="2000" dirty="0"/>
          </a:p>
        </p:txBody>
      </p:sp>
      <p:pic>
        <p:nvPicPr>
          <p:cNvPr id="4" name="Рисунок 3" descr="ецкукц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3214686"/>
            <a:ext cx="6980513" cy="3000396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7686700" cy="562612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 </a:t>
            </a:r>
            <a:r>
              <a:rPr lang="pl-PL" sz="2000" dirty="0" smtClean="0"/>
              <a:t>W Polsce rozwój badmintona przypada na lata 70. XX wieku. Już pierwszej połowie lat siedemdziesiątych XX wieku była uprawiana w Akademickim Ośrodku Sportowym przy Politechnice Gdańskiej, przez kadrę i studentów uczelni. 7 listopada 1977 r. powstał PZB, czyli Polski Związek Badmintona. Na świecie badminton najbardziej popularny jest w krajach wschodniej Azji (Chiny, Japonia, Korea itd.) oraz w Danii. W Europie, oprócz Danii, jego główne ośrodki znajdują się w Wielkiej Brytanii, Niemczech i Szwecji, natomiast w Polsce w Suwałkach, Głubczycach, Dębnicy i Słupsku.</a:t>
            </a:r>
            <a:endParaRPr lang="smn-FI" sz="2000" dirty="0"/>
          </a:p>
        </p:txBody>
      </p:sp>
      <p:pic>
        <p:nvPicPr>
          <p:cNvPr id="6" name="Рисунок 5" descr="ец4е4ц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571852"/>
            <a:ext cx="3286148" cy="3286148"/>
          </a:xfrm>
          <a:prstGeom prst="rect">
            <a:avLst/>
          </a:prstGeom>
        </p:spPr>
      </p:pic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3357562"/>
            <a:ext cx="2891050" cy="3500438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7615262" cy="5768997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Olimpijska kariera badmintona rozpoczęła się w roku 1988 na Letnich Igrzyskach Olimpijskich w Seulu, gdzie grę potraktowano pokazowo. Badminton bardzo szybko stał się modny i już na Igrzyskach w Barcelonie w 1992 roku włączono go do programu jako dyscyplinę medalową. Do zdobycia były wtedy tylko dwa medale – złoty i srebrny. Możliwość zdobycia brązu pojawiła się dopiero w Atlancie w 1996 r. W Atenach badminton rozgrywany był w pięciu konkurencjach: gra pojedyncza kobiet, gra pojedyncza mężczyzn, gra podwójna kobiet, gra podwójna mężczyzn oraz gra mieszana.</a:t>
            </a:r>
          </a:p>
          <a:p>
            <a:r>
              <a:rPr lang="pl-PL" dirty="0" smtClean="0"/>
              <a:t>Na olimpiadzie w Atenach w konkurencji tej spośród polskich reprezentantów wystartowali Przemysław Wacha (gra pojedyncza), Michał Łogosz i Robert Mateusiak (gra podwójna).</a:t>
            </a:r>
          </a:p>
          <a:p>
            <a:endParaRPr lang="smn-FI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smn-FI" dirty="0"/>
          </a:p>
        </p:txBody>
      </p:sp>
      <p:pic>
        <p:nvPicPr>
          <p:cNvPr id="4" name="Рисунок 3" descr="6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14422"/>
            <a:ext cx="8215338" cy="3259722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</TotalTime>
  <Words>555</Words>
  <PresentationFormat>Экран (4:3)</PresentationFormat>
  <Paragraphs>18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Badminton</vt:lpstr>
      <vt:lpstr> </vt:lpstr>
      <vt:lpstr>Wstęp </vt:lpstr>
      <vt:lpstr>Historia 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Badminton</dc:title>
  <cp:lastModifiedBy>Богдана</cp:lastModifiedBy>
  <cp:revision>7</cp:revision>
  <dcterms:modified xsi:type="dcterms:W3CDTF">2013-11-05T13:56:18Z</dcterms:modified>
</cp:coreProperties>
</file>