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D4FF7E-DDA5-4DE0-8405-F59AE276CE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6DE54-DD6A-455D-9F76-3C151DC915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E4762-5337-4B96-97FF-27792DBF92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CD660-2A20-478F-BDF0-82ECAEC34D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88D6-A195-4095-8ADF-F85E39B0A6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2ECA8-99AB-4A80-864A-2A6D275113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101D-3C34-418A-BB03-A9487B5F6E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4D505-43E3-4F5A-A553-9BC736C5A9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0517B-1449-4AD6-8B87-2821C1C322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D3917-69BE-45D9-BC59-44E1DE9B69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55889-67FC-43D1-84E6-5590E5DD6C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1C5367FF-712E-4AA1-95C7-760A06E063F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checker dir="vert"/>
  </p:transition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 rot="19709453">
            <a:off x="568378" y="1008338"/>
            <a:ext cx="5492642" cy="372461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5343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7290547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Панки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7290547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01" name="Picture 5" descr="C:\Documents and Settings\Admin\Рабочий стол\!!!!!!!!!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4100" y="4162425"/>
            <a:ext cx="3009900" cy="26955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24600" y="4267200"/>
            <a:ext cx="2528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Prezentacii.com</a:t>
            </a:r>
            <a:endParaRPr lang="ru-RU" sz="2400" b="1" i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191000" y="4343400"/>
            <a:ext cx="4953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Sense of the English word "punk" is "</a:t>
            </a:r>
            <a:r>
              <a:rPr lang="en-US" dirty="0" err="1"/>
              <a:t>rvan</a:t>
            </a:r>
            <a:r>
              <a:rPr lang="en-US" dirty="0"/>
              <a:t>'", "rubbish", "</a:t>
            </a:r>
            <a:r>
              <a:rPr lang="en-US" dirty="0" err="1"/>
              <a:t>shpana</a:t>
            </a:r>
            <a:r>
              <a:rPr lang="en-US" dirty="0"/>
              <a:t>". In tatters, with </a:t>
            </a:r>
            <a:r>
              <a:rPr lang="en-US" dirty="0" err="1"/>
              <a:t>irokezami</a:t>
            </a:r>
            <a:r>
              <a:rPr lang="en-US" dirty="0"/>
              <a:t> and innermost contempt to the whole world - such we get pans. And who are these new boys which well go to school decently dressed then, cut, MTV look and listen </a:t>
            </a:r>
            <a:r>
              <a:rPr lang="en-US" dirty="0" err="1"/>
              <a:t>pank</a:t>
            </a:r>
            <a:r>
              <a:rPr lang="en-US" dirty="0"/>
              <a:t>?</a:t>
            </a:r>
            <a:endParaRPr lang="ru-RU" dirty="0"/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5257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81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810000" y="4114800"/>
            <a:ext cx="5334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Смысл английского слова "punk" - "рвань", "дрянь", "шпана". В лохмотьях, с ирокезами и глубочайшим презрением ко всему миру - такими нам представляются панки. А кто же тогда эти новые ребята, которые хорошо учатся в школе, прилично одеты, подстрижены, смотрят MTV и слушают панк?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ctr"/>
            <a:r>
              <a:rPr lang="en-US">
                <a:latin typeface="Monotype Corsiva" pitchFamily="66" charset="0"/>
              </a:rPr>
              <a:t>A birth-place is a garage</a:t>
            </a:r>
            <a:endParaRPr lang="ru-RU">
              <a:latin typeface="Monotype Corsiva" pitchFamily="66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5238" y="1371600"/>
            <a:ext cx="27987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371600"/>
            <a:ext cx="63246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Pank-rok as style began to be formed in the middle 60-kh of the last century. On the wave of popularity of rock-and-roll, especially Beatles, the groups of local value, which played simple, appeared in America, can, not very much high-quality, but the "music". This period entered in history as "garage fate". Exactly in the second half of 60-kh began to play Ms5, Velvet Under - ground, The Stooges. This three, unlike hippie, hardly put the questions of drug addiction, sexual perversions and hopelessness of young people.</a:t>
            </a:r>
          </a:p>
          <a:p>
            <a:r>
              <a:rPr lang="en-US"/>
              <a:t>    Iggi Priest began the first to jump from the stage in a hall, undress and tear apart a skin in blood. But became the official date of birth of pank-roka on November, 6, 1975, when the first performance of Sex Pistols took place in London. A concert lasted only 10 minutes - the shocked employees no longer survived and cut down electricity. But avalanche it was already not to stop.</a:t>
            </a:r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latin typeface="Monotype Corsiva" pitchFamily="66" charset="0"/>
              </a:rPr>
              <a:t>Место рождения - гараж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371600"/>
            <a:ext cx="632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1371600"/>
            <a:ext cx="67056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Панк-рок как стиль начал формироваться в середине 60-х прошлого века. На волне популярности рок-н-ролла, особенно Beatles, в Америке появились группы местного значения, которые играли простую, может, не очень качественную, но "свою музыку". Этот период вошел в историю как "гаражный рок". Именно во второй половине 60-х начали играть МС5, Velvet Under - ground, The Stooges. Эта тройка, в отличие от хиппи, жестко ставила вопросы наркомании, половых извращений и безвыходности молодежи.</a:t>
            </a:r>
          </a:p>
          <a:p>
            <a:r>
              <a:rPr lang="ru-RU"/>
              <a:t>    Игги Поп первым начал прыгать со сцены в зал, раздеваться и раздирать кожу в кровь. Но официальной датой рождения панк-рока стало 6 ноября 1975 года, когда в Лондоне состоялось первое выступление Sex Pistols. Концерт длился всего 10 минут - шокированные сотрудники больше не выдержали и вырубили электричество. Но лавину было уже не остановить.</a:t>
            </a:r>
          </a:p>
        </p:txBody>
      </p:sp>
      <p:pic>
        <p:nvPicPr>
          <p:cNvPr id="20491" name="Picture 11" descr="r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450" y="3581400"/>
            <a:ext cx="211455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>
                <a:latin typeface="Monotype Corsiva" pitchFamily="66" charset="0"/>
              </a:rPr>
              <a:t>First antiglobalisty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905000" y="1371600"/>
            <a:ext cx="72390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decade of illusions of 60-kh was replaced</a:t>
            </a:r>
            <a:r>
              <a:rPr lang="ru-RU"/>
              <a:t>                                 </a:t>
            </a:r>
            <a:r>
              <a:rPr lang="en-US"/>
              <a:t> the cold shower of 70-kh. Pans objected against </a:t>
            </a:r>
            <a:r>
              <a:rPr lang="ru-RU"/>
              <a:t>                 </a:t>
            </a:r>
            <a:r>
              <a:rPr lang="en-US"/>
              <a:t>everything. In leather jackets and torn jeans, with hairpins in ears and rings in a nose, britogolovye or bristling varicoloured khayerami, with persons, daubed a paint, with chainlets from a toilet on shoulders, crowds of teenagers were occupied by streets, gateways, paby and cafe. They behaved like a hooligan in movie theaters, defiantly behaved on a relation a constabulary, lifted up passers-by. So they entered a protest the world. A black of anarchy is their color. If hippie there were "za"- for peace, for freedom, for love, pans felt strongly totally about. Against everything.</a:t>
            </a:r>
            <a:endParaRPr lang="ru-RU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19208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>
                <a:latin typeface="Monotype Corsiva" pitchFamily="66" charset="0"/>
              </a:rPr>
              <a:t>Первые антиглобалисты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514600" y="1447800"/>
            <a:ext cx="66294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/>
              <a:t>Десятилетие иллюзий 60-х сменилось                     холодным душем 70-х. Панки                                     протестовали против всего. В кожаных куртках и разорванных джинсах, со шпильками в ушах и кольцами в носу, бритоголовые или ощетинившимися разноцветными хайерами, с лицами, размалеванными краской, с цепочками от унитаза на плечах, толпы подростков оккупировали улицы, подворотни, пабы и кафе. Они хулиганили в кинотеатрах, вызывающе вели себя по отношению полицейским, задирали прохожих. Так они выражали свой протест миру. Черный цвет</a:t>
            </a:r>
            <a:endParaRPr lang="ru-RU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25400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44958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анархии - их цвет. Если хиппи были "за"- за мир, за свободу, за любовь, то панки были тотально против. Против всего.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en-US" sz="2800">
                <a:latin typeface="Monotype Corsiva" pitchFamily="66" charset="0"/>
              </a:rPr>
              <a:t>Basic directions of pank-stilya: from a fate to the priest</a:t>
            </a:r>
            <a:endParaRPr lang="ru-RU" sz="2800">
              <a:latin typeface="Monotype Corsiva" pitchFamily="66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1371600"/>
            <a:ext cx="31242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There are a few basic directions in pank-dvizhenii. Actually pank-rok is dynamic, hard guitar music. Leading light of this genre - Exploited and Sex Pistols.</a:t>
            </a:r>
          </a:p>
          <a:p>
            <a:r>
              <a:rPr lang="en-US" sz="1600"/>
              <a:t>    Pop-panki is more soft form of pop-roka, with pop-muzykoy has little general. Rapid, hard, not politkorrektnaya, but fully life-asserting. For an acquaintance it is possible to listen Ramones.</a:t>
            </a:r>
          </a:p>
          <a:p>
            <a:r>
              <a:rPr lang="en-US" sz="1600"/>
              <a:t>    Muzyka of khardkora will not make happy a listener by musical pretentious novelties and numerous chords. Speed is such, that a nepodgotovlennyy man easily can fall in shock.</a:t>
            </a:r>
            <a:endParaRPr lang="ru-RU" sz="1600"/>
          </a:p>
        </p:txBody>
      </p:sp>
      <p:pic>
        <p:nvPicPr>
          <p:cNvPr id="28678" name="Picture 6" descr="h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1825" y="2819400"/>
            <a:ext cx="2162175" cy="3333750"/>
          </a:xfrm>
          <a:prstGeom prst="rect">
            <a:avLst/>
          </a:prstGeom>
          <a:noFill/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429000" y="1447800"/>
            <a:ext cx="32004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But then will enjoy certainly! For a test it is possible to listen Circle Jerks and Black Flag.</a:t>
            </a:r>
          </a:p>
          <a:p>
            <a:r>
              <a:rPr lang="en-US" sz="1600"/>
              <a:t>    Ska-pank - has the Caribbean roots and presents from itself guitar dance music. Saykobilli - appearing at the beginning 80-kh thundering mixture of pankovskogo carbon-monoxide fumes with melodiousness and psikhodelichnymi elements.</a:t>
            </a:r>
          </a:p>
          <a:p>
            <a:r>
              <a:rPr lang="en-US" sz="1600"/>
              <a:t>    Most radical and aggressive branch of pank-roka - ouch. Texts politizirovany, music is hard, spiteful. Musicians aim to prove the closeness to the proletariat. Most known groups: Blitz, Cock Sparrer, Business et al.</a:t>
            </a:r>
            <a:endParaRPr lang="ru-RU" sz="160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>
                <a:latin typeface="Monotype Corsiva" pitchFamily="66" charset="0"/>
              </a:rPr>
              <a:t>Основные направления панк-стиля: от рока до попа</a:t>
            </a:r>
            <a:r>
              <a:rPr lang="ru-RU"/>
              <a:t> 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371600"/>
            <a:ext cx="2743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1371600"/>
            <a:ext cx="28956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/>
              <a:t>В панк-движении несколько основных направлений. Собственно панк-рок - динамичная, жесткая гитарная музыка. Корифеи этого жанра - Exploited и Sex Pistols.</a:t>
            </a:r>
          </a:p>
          <a:p>
            <a:r>
              <a:rPr lang="ru-RU" sz="1400"/>
              <a:t>    Поп-панки - более мягкая форма поп-рока, с поп-музыкой имеет мало общего. Быстрая, жесткая, не политкорректная, но вполне жизнеутверждающая. Для знакомства можно послушать Ramones.</a:t>
            </a:r>
          </a:p>
          <a:p>
            <a:r>
              <a:rPr lang="ru-RU" sz="1400"/>
              <a:t>    Музыка хардкора не порадует слушателя музыкальными изысками и многочисленными аккордами. Скорость такая, что неподготовленный человек легко может впасть в шок.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791200" y="1524000"/>
            <a:ext cx="33528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/>
              <a:t>Зато потом                                 непременно                                    получит удовольствие! Для пробы можно послушать Circle Jerks и Black Flag.</a:t>
            </a:r>
          </a:p>
          <a:p>
            <a:r>
              <a:rPr lang="ru-RU" sz="1400"/>
              <a:t>    Ска-панк - имеет карибские корни и представляет из себя гитарную танцевальную музыку. Сайкобилли - появившаяся в начале 80-х гремучая смесь панковского угара с мелодичностью и психоделичными элементами.</a:t>
            </a:r>
          </a:p>
          <a:p>
            <a:r>
              <a:rPr lang="ru-RU" sz="1400"/>
              <a:t>    Самая радикальная и агрессивная ветвь панк-рока - ой. Тексты политизированы, музыка жестка, злобна. Музыканты стремятся доказать свою близость к пролетариату. Наиболее известные группы: Blitz, Cock Sparrer, Business и другие.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-Shablon1">
  <a:themeElements>
    <a:clrScheme name="pl-Shablon1 13">
      <a:dk1>
        <a:srgbClr val="E9770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7650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pl-Shablon1</Template>
  <TotalTime>39</TotalTime>
  <Words>1085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Monotype Corsiva</vt:lpstr>
      <vt:lpstr>pl-Shablon1</vt:lpstr>
      <vt:lpstr>Слайд 1</vt:lpstr>
      <vt:lpstr>Слайд 2</vt:lpstr>
      <vt:lpstr>Слайд 3</vt:lpstr>
      <vt:lpstr>A birth-place is a garage</vt:lpstr>
      <vt:lpstr>Место рождения - гараж</vt:lpstr>
      <vt:lpstr>First antiglobalisty</vt:lpstr>
      <vt:lpstr>Первые антиглобалисты</vt:lpstr>
      <vt:lpstr>Basic directions of pank-stilya: from a fate to the priest</vt:lpstr>
      <vt:lpstr>Основные направления панк-стиля: от рока до попа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4</cp:revision>
  <cp:lastPrinted>1601-01-01T00:00:00Z</cp:lastPrinted>
  <dcterms:created xsi:type="dcterms:W3CDTF">1601-01-01T00:00:00Z</dcterms:created>
  <dcterms:modified xsi:type="dcterms:W3CDTF">2011-11-15T08:02:58Z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