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dirty="0"/>
              <a:t>Ви́ктор Ро́бертович Цой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Легенда русского 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3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685801"/>
            <a:ext cx="4233664" cy="3657599"/>
          </a:xfrm>
        </p:spPr>
        <p:txBody>
          <a:bodyPr>
            <a:normAutofit/>
          </a:bodyPr>
          <a:lstStyle/>
          <a:p>
            <a:r>
              <a:rPr lang="ru-RU" dirty="0"/>
              <a:t>Виктор Цой </a:t>
            </a:r>
            <a:r>
              <a:rPr lang="ru-RU" dirty="0" smtClean="0"/>
              <a:t>родился в Москве </a:t>
            </a:r>
            <a:r>
              <a:rPr lang="ru-RU" dirty="0"/>
              <a:t>в семье преподавателя физкультуры Валентины Васильевны Цой </a:t>
            </a:r>
            <a:r>
              <a:rPr lang="ru-RU" dirty="0" smtClean="0"/>
              <a:t>и </a:t>
            </a:r>
            <a:r>
              <a:rPr lang="ru-RU" dirty="0"/>
              <a:t>инженера корейского происхождения Роберта Максимовича </a:t>
            </a:r>
            <a:r>
              <a:rPr lang="ru-RU" dirty="0" smtClean="0"/>
              <a:t>Цоя. </a:t>
            </a:r>
            <a:r>
              <a:rPr lang="ru-RU" dirty="0"/>
              <a:t>Единственный ребёнок в семье.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Рождение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2325421" cy="31470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9222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9872" y="685801"/>
            <a:ext cx="4809728" cy="3657599"/>
          </a:xfrm>
        </p:spPr>
        <p:txBody>
          <a:bodyPr/>
          <a:lstStyle/>
          <a:p>
            <a:r>
              <a:rPr lang="ru-RU" dirty="0"/>
              <a:t>С 1974 по 1977 год посещал среднюю художественную школу, где возникла группа «Палата № 6» во главе с Максимом Пашковым. После исключения за неуспеваемость из художественного училища имени В. </a:t>
            </a:r>
            <a:r>
              <a:rPr lang="ru-RU" dirty="0" smtClean="0"/>
              <a:t>Серова </a:t>
            </a:r>
            <a:r>
              <a:rPr lang="ru-RU" dirty="0"/>
              <a:t>поступил в СГПТУ-61 на специальность «резчика по дереву».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Детство, учеба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2857500" cy="2219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751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67944" y="685801"/>
            <a:ext cx="4161656" cy="2959223"/>
          </a:xfrm>
        </p:spPr>
        <p:txBody>
          <a:bodyPr/>
          <a:lstStyle/>
          <a:p>
            <a:r>
              <a:rPr lang="ru-RU" dirty="0"/>
              <a:t>В молодости был поклонником Михаила Боярского и Владимира Высоцкого, позднее Брюса Ли, имиджу которого начал подражать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Фанат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825143"/>
            <a:ext cx="1656184" cy="21447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789040"/>
            <a:ext cx="1721733" cy="21808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84" y="908720"/>
            <a:ext cx="2224743" cy="27809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153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63888" y="685801"/>
            <a:ext cx="4665712" cy="1519063"/>
          </a:xfrm>
        </p:spPr>
        <p:txBody>
          <a:bodyPr/>
          <a:lstStyle/>
          <a:p>
            <a:r>
              <a:rPr lang="ru-RU" dirty="0" smtClean="0"/>
              <a:t>Профессионально </a:t>
            </a:r>
            <a:r>
              <a:rPr lang="ru-RU" dirty="0"/>
              <a:t>вырезал из дерева фигурки нэцкэ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Нэцкэ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92696"/>
            <a:ext cx="2808312" cy="2808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381610"/>
            <a:ext cx="2007555" cy="1927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147" y="2204864"/>
            <a:ext cx="3257505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3919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72</TotalTime>
  <Words>106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Базовая</vt:lpstr>
      <vt:lpstr>Ви́ктор Ро́бертович Цой</vt:lpstr>
      <vt:lpstr>Рождение</vt:lpstr>
      <vt:lpstr>Детство, учеба</vt:lpstr>
      <vt:lpstr>Фанат</vt:lpstr>
      <vt:lpstr>Нэцкэ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Razor</dc:creator>
  <cp:lastModifiedBy>Roman Zhukov</cp:lastModifiedBy>
  <cp:revision>8</cp:revision>
  <dcterms:created xsi:type="dcterms:W3CDTF">2012-11-19T20:07:35Z</dcterms:created>
  <dcterms:modified xsi:type="dcterms:W3CDTF">2012-11-20T12:18:57Z</dcterms:modified>
</cp:coreProperties>
</file>