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FD31AA-52DE-4F28-9369-4C00CCF37E0F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7D80E34-1CDE-4138-AA2C-3FBD2F1BC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\Фото0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84939" cy="3214686"/>
          </a:xfrm>
          <a:prstGeom prst="rect">
            <a:avLst/>
          </a:prstGeom>
          <a:noFill/>
        </p:spPr>
      </p:pic>
      <p:pic>
        <p:nvPicPr>
          <p:cNvPr id="2" name="Picture 2" descr="I:\Фото Перемиль\Перемиль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369"/>
            <a:ext cx="4857784" cy="3643631"/>
          </a:xfrm>
          <a:prstGeom prst="rect">
            <a:avLst/>
          </a:prstGeom>
          <a:noFill/>
        </p:spPr>
      </p:pic>
      <p:pic>
        <p:nvPicPr>
          <p:cNvPr id="1027" name="Picture 3" descr="I:\Фото Перемиль\Перемиль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369"/>
            <a:ext cx="4286248" cy="3643631"/>
          </a:xfrm>
          <a:prstGeom prst="rect">
            <a:avLst/>
          </a:prstGeom>
          <a:noFill/>
        </p:spPr>
      </p:pic>
      <p:pic>
        <p:nvPicPr>
          <p:cNvPr id="1029" name="Picture 5" descr="I:\Фото Перемиль\Перемиль 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4357686" cy="32146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FOTO\0_69f43_b2ec6e3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3804050"/>
          </a:xfrm>
          <a:prstGeom prst="rect">
            <a:avLst/>
          </a:prstGeom>
          <a:noFill/>
        </p:spPr>
      </p:pic>
      <p:pic>
        <p:nvPicPr>
          <p:cNvPr id="21507" name="Picture 3" descr="D:\FOTO\bilyl_leleka_pislja_opy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79837"/>
            <a:ext cx="4876800" cy="30781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FOTO\golubi+golub+ptitci+gorodskaya+ptitca+gorodskoj+golub+86911828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3792533"/>
          </a:xfrm>
          <a:prstGeom prst="rect">
            <a:avLst/>
          </a:prstGeom>
          <a:noFill/>
        </p:spPr>
      </p:pic>
      <p:pic>
        <p:nvPicPr>
          <p:cNvPr id="22531" name="Picture 3" descr="D:\FOTO\golub'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500562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FOTO\56-350x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14752"/>
            <a:ext cx="7143800" cy="3143248"/>
          </a:xfrm>
          <a:prstGeom prst="rect">
            <a:avLst/>
          </a:prstGeom>
          <a:noFill/>
        </p:spPr>
      </p:pic>
      <p:pic>
        <p:nvPicPr>
          <p:cNvPr id="23555" name="Picture 3" descr="D:\FOTO\Solove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14380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\FOTO\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2592">
            <a:off x="228249" y="203631"/>
            <a:ext cx="3452647" cy="3817423"/>
          </a:xfrm>
          <a:prstGeom prst="rect">
            <a:avLst/>
          </a:prstGeom>
          <a:noFill/>
        </p:spPr>
      </p:pic>
      <p:pic>
        <p:nvPicPr>
          <p:cNvPr id="2051" name="Picture 3" descr="D:\D\FOTO\129458953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000503"/>
            <a:ext cx="5286412" cy="2857497"/>
          </a:xfrm>
          <a:prstGeom prst="rect">
            <a:avLst/>
          </a:prstGeom>
          <a:noFill/>
        </p:spPr>
      </p:pic>
      <p:pic>
        <p:nvPicPr>
          <p:cNvPr id="2052" name="Picture 4" descr="D:\D\FOTO\1316941352_129224285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14290"/>
            <a:ext cx="457203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TO\2fb903647086d77f86e270570b25d731f3ad53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877" y="0"/>
            <a:ext cx="4738123" cy="3429000"/>
          </a:xfrm>
          <a:prstGeom prst="rect">
            <a:avLst/>
          </a:prstGeom>
          <a:noFill/>
        </p:spPr>
      </p:pic>
      <p:pic>
        <p:nvPicPr>
          <p:cNvPr id="3075" name="Picture 3" descr="D:\FOTO\0831a6ba09b4568ebf0e958613cbb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58402" cy="3428976"/>
          </a:xfrm>
          <a:prstGeom prst="rect">
            <a:avLst/>
          </a:prstGeom>
          <a:noFill/>
        </p:spPr>
      </p:pic>
      <p:pic>
        <p:nvPicPr>
          <p:cNvPr id="3076" name="Picture 4" descr="D:\FOTO\23112_Ec696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00438"/>
            <a:ext cx="6143668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643966" cy="664371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ru-RU" i="1" dirty="0" err="1" smtClean="0"/>
              <a:t>Ще</a:t>
            </a:r>
            <a:r>
              <a:rPr lang="ru-RU" i="1" dirty="0" smtClean="0"/>
              <a:t> не </a:t>
            </a:r>
            <a:r>
              <a:rPr lang="ru-RU" i="1" dirty="0" err="1" smtClean="0"/>
              <a:t>вмерла</a:t>
            </a:r>
            <a:r>
              <a:rPr lang="ru-RU" i="1" dirty="0" smtClean="0"/>
              <a:t> </a:t>
            </a:r>
            <a:r>
              <a:rPr lang="ru-RU" i="1" dirty="0" err="1" smtClean="0"/>
              <a:t>Україна</a:t>
            </a:r>
            <a:r>
              <a:rPr lang="ru-RU" i="1" dirty="0" smtClean="0"/>
              <a:t>, </a:t>
            </a:r>
            <a:r>
              <a:rPr lang="ru-RU" i="1" dirty="0" err="1" smtClean="0"/>
              <a:t>ні</a:t>
            </a:r>
            <a:r>
              <a:rPr lang="ru-RU" i="1" dirty="0" smtClean="0"/>
              <a:t> слава, </a:t>
            </a:r>
            <a:r>
              <a:rPr lang="ru-RU" i="1" dirty="0" err="1" smtClean="0"/>
              <a:t>ні</a:t>
            </a:r>
            <a:r>
              <a:rPr lang="ru-RU" i="1" dirty="0" smtClean="0"/>
              <a:t> воля,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Ще</a:t>
            </a:r>
            <a:r>
              <a:rPr lang="ru-RU" i="1" dirty="0" smtClean="0"/>
              <a:t> нам, </a:t>
            </a:r>
            <a:r>
              <a:rPr lang="ru-RU" i="1" dirty="0" err="1" smtClean="0"/>
              <a:t>браття</a:t>
            </a:r>
            <a:r>
              <a:rPr lang="ru-RU" i="1" dirty="0" smtClean="0"/>
              <a:t> </a:t>
            </a:r>
            <a:r>
              <a:rPr lang="ru-RU" i="1" dirty="0" err="1" smtClean="0"/>
              <a:t>молодії</a:t>
            </a:r>
            <a:r>
              <a:rPr lang="ru-RU" i="1" dirty="0" smtClean="0"/>
              <a:t>, </a:t>
            </a:r>
            <a:r>
              <a:rPr lang="ru-RU" i="1" dirty="0" err="1" smtClean="0"/>
              <a:t>усміхнеться</a:t>
            </a:r>
            <a:r>
              <a:rPr lang="ru-RU" i="1" dirty="0" smtClean="0"/>
              <a:t> доля!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Згинуть</a:t>
            </a:r>
            <a:r>
              <a:rPr lang="ru-RU" i="1" dirty="0" smtClean="0"/>
              <a:t> </a:t>
            </a:r>
            <a:r>
              <a:rPr lang="ru-RU" i="1" dirty="0" err="1" smtClean="0"/>
              <a:t>наші</a:t>
            </a:r>
            <a:r>
              <a:rPr lang="ru-RU" i="1" dirty="0" smtClean="0"/>
              <a:t> </a:t>
            </a:r>
            <a:r>
              <a:rPr lang="ru-RU" i="1" dirty="0" err="1" smtClean="0"/>
              <a:t>вороженьки</a:t>
            </a:r>
            <a:r>
              <a:rPr lang="ru-RU" i="1" dirty="0" smtClean="0"/>
              <a:t>, як роса на </a:t>
            </a:r>
            <a:r>
              <a:rPr lang="ru-RU" i="1" dirty="0" err="1" smtClean="0"/>
              <a:t>сонці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Запануєм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ми, </a:t>
            </a:r>
            <a:r>
              <a:rPr lang="ru-RU" i="1" dirty="0" err="1" smtClean="0"/>
              <a:t>браття</a:t>
            </a:r>
            <a:r>
              <a:rPr lang="ru-RU" i="1" dirty="0" smtClean="0"/>
              <a:t>, у </a:t>
            </a:r>
            <a:r>
              <a:rPr lang="ru-RU" i="1" dirty="0" err="1" smtClean="0"/>
              <a:t>своїй</a:t>
            </a:r>
            <a:r>
              <a:rPr lang="ru-RU" i="1" dirty="0" smtClean="0"/>
              <a:t> </a:t>
            </a:r>
            <a:r>
              <a:rPr lang="ru-RU" i="1" dirty="0" err="1" smtClean="0"/>
              <a:t>сторонці</a:t>
            </a:r>
            <a:r>
              <a:rPr lang="ru-RU" i="1" dirty="0" smtClean="0"/>
              <a:t>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Душу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тіло</a:t>
            </a:r>
            <a:r>
              <a:rPr lang="ru-RU" i="1" dirty="0" smtClean="0"/>
              <a:t> ми положим за нашу свободу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І — покажем, </a:t>
            </a:r>
            <a:r>
              <a:rPr lang="ru-RU" i="1" dirty="0" err="1" smtClean="0"/>
              <a:t>що</a:t>
            </a:r>
            <a:r>
              <a:rPr lang="ru-RU" i="1" dirty="0" smtClean="0"/>
              <a:t> ми, </a:t>
            </a:r>
            <a:r>
              <a:rPr lang="ru-RU" i="1" dirty="0" err="1" smtClean="0"/>
              <a:t>браття</a:t>
            </a:r>
            <a:r>
              <a:rPr lang="ru-RU" i="1" dirty="0" smtClean="0"/>
              <a:t>, </a:t>
            </a:r>
            <a:r>
              <a:rPr lang="ru-RU" i="1" dirty="0" err="1" smtClean="0"/>
              <a:t>козацького</a:t>
            </a:r>
            <a:r>
              <a:rPr lang="ru-RU" i="1" dirty="0" smtClean="0"/>
              <a:t> роду!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flag-gerb-ukrain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8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OTO\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286544" cy="68312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531172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9291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FOTO\ка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215236" cy="3443289"/>
          </a:xfrm>
          <a:prstGeom prst="rect">
            <a:avLst/>
          </a:prstGeom>
          <a:noFill/>
        </p:spPr>
      </p:pic>
      <p:pic>
        <p:nvPicPr>
          <p:cNvPr id="19459" name="Picture 3" descr="D:\FOTO\kalyna_6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28"/>
            <a:ext cx="3638550" cy="5072063"/>
          </a:xfrm>
          <a:prstGeom prst="rect">
            <a:avLst/>
          </a:prstGeom>
          <a:noFill/>
        </p:spPr>
      </p:pic>
      <p:pic>
        <p:nvPicPr>
          <p:cNvPr id="19460" name="Picture 4" descr="D:\FOTO\калина бархатная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929190" cy="31991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FOTO\0_69f43_b2ec6e3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2928923"/>
          </a:xfrm>
          <a:prstGeom prst="rect">
            <a:avLst/>
          </a:prstGeom>
          <a:noFill/>
        </p:spPr>
      </p:pic>
      <p:pic>
        <p:nvPicPr>
          <p:cNvPr id="20484" name="Picture 4" descr="D:\FOTO\golub_1261535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500594" cy="2928934"/>
          </a:xfrm>
          <a:prstGeom prst="rect">
            <a:avLst/>
          </a:prstGeom>
          <a:noFill/>
        </p:spPr>
      </p:pic>
      <p:pic>
        <p:nvPicPr>
          <p:cNvPr id="20485" name="Picture 5" descr="D:\FOTO\Solove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1810"/>
            <a:ext cx="4357718" cy="3429024"/>
          </a:xfrm>
          <a:prstGeom prst="rect">
            <a:avLst/>
          </a:prstGeom>
          <a:noFill/>
        </p:spPr>
      </p:pic>
      <p:pic>
        <p:nvPicPr>
          <p:cNvPr id="20486" name="Picture 6" descr="D:\FOTO\зозул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36402"/>
            <a:ext cx="4500562" cy="34644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</TotalTime>
  <Words>48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Школа </cp:lastModifiedBy>
  <cp:revision>11</cp:revision>
  <dcterms:created xsi:type="dcterms:W3CDTF">2014-02-23T15:52:26Z</dcterms:created>
  <dcterms:modified xsi:type="dcterms:W3CDTF">2014-02-26T10:16:22Z</dcterms:modified>
</cp:coreProperties>
</file>