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1AB3B-B936-4DD2-9A29-A4AA15B8479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DB62B-9DBE-46E6-BCF9-F7BCAE257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8%D1%81%D1%82%D0%BE%D1%80%D1%88%D0%BD" TargetMode="External"/><Relationship Id="rId13" Type="http://schemas.openxmlformats.org/officeDocument/2006/relationships/hyperlink" Target="http://uk.wikipedia.org/wiki/Deep_Purple" TargetMode="External"/><Relationship Id="rId3" Type="http://schemas.openxmlformats.org/officeDocument/2006/relationships/hyperlink" Target="http://uk.wikipedia.org/wiki/%D0%A0%D0%BE%D0%BA-%D0%BC%D1%83%D0%B7%D0%B8%D0%BA%D0%B0" TargetMode="External"/><Relationship Id="rId7" Type="http://schemas.openxmlformats.org/officeDocument/2006/relationships/hyperlink" Target="http://uk.wikipedia.org/wiki/%D0%95%D0%BB%D0%B5%D0%BA%D1%82%D1%80%D0%BE%D0%B3%D1%96%D1%82%D0%B0%D1%80%D0%B0" TargetMode="External"/><Relationship Id="rId12" Type="http://schemas.openxmlformats.org/officeDocument/2006/relationships/hyperlink" Target="http://uk.wikipedia.org/wiki/Led_Zeppelin" TargetMode="External"/><Relationship Id="rId2" Type="http://schemas.openxmlformats.org/officeDocument/2006/relationships/hyperlink" Target="http://uk.wikipedia.org/wiki/%D0%90%D0%BD%D0%B3%D0%BB%D1%96%D0%B9%D1%81%D1%8C%D0%BA%D0%B0_%D0%BC%D0%BE%D0%B2%D0%B0" TargetMode="Externa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k.wikipedia.org/wiki/%D0%9F%D0%B0%D0%BD%D0%BA-%D1%80%D0%BE%D0%BA" TargetMode="External"/><Relationship Id="rId11" Type="http://schemas.openxmlformats.org/officeDocument/2006/relationships/hyperlink" Target="http://uk.wikipedia.org/wiki/%D0%92%D0%B5%D0%BB%D0%B8%D0%BA%D0%BE%D0%B1%D1%80%D0%B8%D1%82%D0%B0%D0%BD%D1%96%D1%8F" TargetMode="External"/><Relationship Id="rId5" Type="http://schemas.openxmlformats.org/officeDocument/2006/relationships/hyperlink" Target="http://uk.wikipedia.org/wiki/%D0%93%D1%80%D0%B0%D0%BD%D0%B4%D0%B6" TargetMode="External"/><Relationship Id="rId15" Type="http://schemas.openxmlformats.org/officeDocument/2006/relationships/hyperlink" Target="http://uk.wikipedia.org/wiki/UFO" TargetMode="External"/><Relationship Id="rId10" Type="http://schemas.openxmlformats.org/officeDocument/2006/relationships/hyperlink" Target="http://uk.wikipedia.org/wiki/%D0%9D%D1%96%D0%BC%D0%B5%D1%87%D1%87%D0%B8%D0%BD%D0%B0" TargetMode="External"/><Relationship Id="rId4" Type="http://schemas.openxmlformats.org/officeDocument/2006/relationships/hyperlink" Target="http://uk.wikipedia.org/wiki/%D0%92%D0%B0%D0%B6%D0%BA%D0%B8%D0%B9_%D0%BC%D0%B5%D1%82%D0%B0%D0%BB_(%D0%BC%D1%83%D0%B7%D0%B8%D0%BA%D0%B0)" TargetMode="External"/><Relationship Id="rId9" Type="http://schemas.openxmlformats.org/officeDocument/2006/relationships/hyperlink" Target="http://uk.wikipedia.org/w/index.php?title=%D0%9E%D0%B2%D0%B5%D1%80%D0%B4%D1%80%D0%B0%D0%B9%D0%B2&amp;action=edit&amp;redlink=1" TargetMode="External"/><Relationship Id="rId14" Type="http://schemas.openxmlformats.org/officeDocument/2006/relationships/hyperlink" Target="http://uk.wikipedia.org/wiki/Uriah_Hee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Важкий рок, або </a:t>
            </a:r>
            <a:r>
              <a:rPr lang="en-US" dirty="0" smtClean="0"/>
              <a:t>Hard rock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Саня </a:t>
            </a:r>
            <a:r>
              <a:rPr lang="uk-UA" dirty="0" err="1" smtClean="0"/>
              <a:t>Трибулько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-142900"/>
            <a:ext cx="251355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58847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/>
              <a:t>Хард-рок</a:t>
            </a:r>
            <a:r>
              <a:rPr lang="ru-RU" sz="1600" dirty="0" smtClean="0"/>
              <a:t> (</a:t>
            </a:r>
            <a:r>
              <a:rPr lang="ru-RU" sz="1600" dirty="0" smtClean="0">
                <a:hlinkClick r:id="rId2" tooltip="Англійська мова"/>
              </a:rPr>
              <a:t>англ.</a:t>
            </a:r>
            <a:r>
              <a:rPr lang="ru-RU" sz="1600" dirty="0" smtClean="0"/>
              <a:t> </a:t>
            </a:r>
            <a:r>
              <a:rPr lang="en-US" sz="1600" i="1" dirty="0" smtClean="0"/>
              <a:t>hard rock</a:t>
            </a:r>
            <a:r>
              <a:rPr lang="en-US" sz="1600" dirty="0" smtClean="0"/>
              <a:t>, </a:t>
            </a:r>
            <a:r>
              <a:rPr lang="ru-RU" sz="1600" dirty="0" err="1" smtClean="0"/>
              <a:t>дослівно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жорсткий</a:t>
            </a:r>
            <a:r>
              <a:rPr lang="ru-RU" sz="1600" dirty="0" smtClean="0"/>
              <a:t> рок) — жанр </a:t>
            </a:r>
            <a:r>
              <a:rPr lang="ru-RU" sz="1600" dirty="0" err="1" smtClean="0">
                <a:hlinkClick r:id="rId3" tooltip="Рок-музика"/>
              </a:rPr>
              <a:t>рок-музики</a:t>
            </a:r>
            <a:r>
              <a:rPr lang="ru-RU" sz="1600" dirty="0" smtClean="0"/>
              <a:t>, один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напрямів</a:t>
            </a:r>
            <a:r>
              <a:rPr lang="ru-RU" sz="1600" dirty="0" smtClean="0"/>
              <a:t> </a:t>
            </a:r>
            <a:r>
              <a:rPr lang="ru-RU" sz="1600" dirty="0" err="1" smtClean="0"/>
              <a:t>класичного</a:t>
            </a:r>
            <a:r>
              <a:rPr lang="ru-RU" sz="1600" dirty="0" smtClean="0"/>
              <a:t> року.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поняття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всеосяжне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практично </a:t>
            </a:r>
            <a:r>
              <a:rPr lang="ru-RU" sz="1600" dirty="0" err="1" smtClean="0"/>
              <a:t>неможливо</a:t>
            </a:r>
            <a:r>
              <a:rPr lang="ru-RU" sz="1600" dirty="0" smtClean="0"/>
              <a:t> провести </a:t>
            </a:r>
            <a:r>
              <a:rPr lang="ru-RU" sz="1600" dirty="0" err="1" smtClean="0"/>
              <a:t>однозначну</a:t>
            </a:r>
            <a:r>
              <a:rPr lang="ru-RU" sz="1600" dirty="0" smtClean="0"/>
              <a:t> межу хард-року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рок-музикою</a:t>
            </a:r>
            <a:r>
              <a:rPr lang="ru-RU" sz="1600" dirty="0" smtClean="0"/>
              <a:t> в </a:t>
            </a:r>
            <a:r>
              <a:rPr lang="ru-RU" sz="1600" dirty="0" err="1" smtClean="0"/>
              <a:t>цілому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напрямами</a:t>
            </a:r>
            <a:r>
              <a:rPr lang="ru-RU" sz="1600" dirty="0" smtClean="0"/>
              <a:t> (</a:t>
            </a:r>
            <a:r>
              <a:rPr lang="ru-RU" sz="1600" dirty="0" err="1" smtClean="0">
                <a:hlinkClick r:id="rId4" tooltip="Важкий метал (музика)"/>
              </a:rPr>
              <a:t>хеві</a:t>
            </a:r>
            <a:r>
              <a:rPr lang="ru-RU" sz="1600" dirty="0" smtClean="0">
                <a:hlinkClick r:id="rId4" tooltip="Важкий метал (музика)"/>
              </a:rPr>
              <a:t> метал</a:t>
            </a:r>
            <a:r>
              <a:rPr lang="ru-RU" sz="1600" dirty="0" smtClean="0"/>
              <a:t>, </a:t>
            </a:r>
            <a:r>
              <a:rPr lang="ru-RU" sz="1600" dirty="0" err="1" smtClean="0">
                <a:hlinkClick r:id="rId5" tooltip="Грандж"/>
              </a:rPr>
              <a:t>грандж</a:t>
            </a:r>
            <a:r>
              <a:rPr lang="ru-RU" sz="1600" dirty="0" smtClean="0"/>
              <a:t>, </a:t>
            </a:r>
            <a:r>
              <a:rPr lang="ru-RU" sz="1600" dirty="0" smtClean="0">
                <a:hlinkClick r:id="rId6" tooltip="Панк-рок"/>
              </a:rPr>
              <a:t>панк-рок</a:t>
            </a:r>
            <a:r>
              <a:rPr lang="ru-RU" sz="1600" dirty="0" smtClean="0"/>
              <a:t>).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сприйматися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слухачем</a:t>
            </a:r>
            <a:r>
              <a:rPr lang="ru-RU" sz="1600" dirty="0" smtClean="0"/>
              <a:t> як «</a:t>
            </a:r>
            <a:r>
              <a:rPr lang="ru-RU" sz="1600" dirty="0" err="1" smtClean="0"/>
              <a:t>тяжкість</a:t>
            </a:r>
            <a:r>
              <a:rPr lang="ru-RU" sz="1600" dirty="0" smtClean="0"/>
              <a:t>» в хард-року, </a:t>
            </a:r>
            <a:r>
              <a:rPr lang="ru-RU" sz="1600" dirty="0" err="1" smtClean="0"/>
              <a:t>досягається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зокрема</a:t>
            </a:r>
            <a:r>
              <a:rPr lang="ru-RU" sz="1600" dirty="0" smtClean="0"/>
              <a:t>, за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специфічного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звучання</a:t>
            </a:r>
            <a:r>
              <a:rPr lang="ru-RU" sz="1600" dirty="0" smtClean="0"/>
              <a:t> </a:t>
            </a:r>
            <a:r>
              <a:rPr lang="ru-RU" sz="1600" dirty="0" err="1" smtClean="0">
                <a:hlinkClick r:id="rId7" tooltip="Електрогітара"/>
              </a:rPr>
              <a:t>електогітари</a:t>
            </a:r>
            <a:r>
              <a:rPr lang="ru-RU" sz="1600" dirty="0" smtClean="0"/>
              <a:t> (</a:t>
            </a:r>
            <a:r>
              <a:rPr lang="ru-RU" sz="1600" dirty="0" err="1" smtClean="0"/>
              <a:t>з</a:t>
            </a:r>
            <a:r>
              <a:rPr lang="ru-RU" sz="1600" dirty="0" smtClean="0"/>
              <a:t> такими </a:t>
            </a:r>
            <a:r>
              <a:rPr lang="ru-RU" sz="1600" dirty="0" err="1" smtClean="0"/>
              <a:t>ефектами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>
                <a:hlinkClick r:id="rId8" tooltip="Дисторшн"/>
              </a:rPr>
              <a:t>дисторшн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>
                <a:hlinkClick r:id="rId9" tooltip="Овердрайв (ще не написана)"/>
              </a:rPr>
              <a:t>овердрайв</a:t>
            </a:r>
            <a:r>
              <a:rPr lang="ru-RU" sz="1600" dirty="0" smtClean="0"/>
              <a:t>)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ритм-секції</a:t>
            </a:r>
            <a:r>
              <a:rPr lang="ru-RU" sz="1600" dirty="0" smtClean="0"/>
              <a:t>. </a:t>
            </a:r>
            <a:r>
              <a:rPr lang="ru-RU" sz="1600" dirty="0" err="1" smtClean="0"/>
              <a:t>Важкий</a:t>
            </a:r>
            <a:r>
              <a:rPr lang="ru-RU" sz="1600" dirty="0" smtClean="0"/>
              <a:t> рок </a:t>
            </a:r>
            <a:r>
              <a:rPr lang="ru-RU" sz="1600" dirty="0" err="1" smtClean="0"/>
              <a:t>вирізняється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голосних</a:t>
            </a:r>
            <a:r>
              <a:rPr lang="ru-RU" sz="1600" dirty="0" smtClean="0"/>
              <a:t> соло, </a:t>
            </a:r>
            <a:r>
              <a:rPr lang="ru-RU" sz="1600" dirty="0" err="1" smtClean="0"/>
              <a:t>високим</a:t>
            </a:r>
            <a:r>
              <a:rPr lang="ru-RU" sz="1600" dirty="0" smtClean="0"/>
              <a:t> вокалом та </a:t>
            </a:r>
            <a:r>
              <a:rPr lang="ru-RU" sz="1600" dirty="0" err="1" smtClean="0"/>
              <a:t>глибокою</a:t>
            </a:r>
            <a:r>
              <a:rPr lang="ru-RU" sz="1600" dirty="0" smtClean="0"/>
              <a:t> </a:t>
            </a:r>
            <a:r>
              <a:rPr lang="ru-RU" sz="1600" dirty="0" err="1" smtClean="0"/>
              <a:t>смисловістю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текстів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Основними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інструментами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стилю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електрогітара</a:t>
            </a:r>
            <a:r>
              <a:rPr lang="ru-RU" sz="1600" dirty="0" smtClean="0"/>
              <a:t>, </a:t>
            </a:r>
            <a:r>
              <a:rPr lang="ru-RU" sz="1600" dirty="0" err="1" smtClean="0"/>
              <a:t>барабани</a:t>
            </a:r>
            <a:r>
              <a:rPr lang="ru-RU" sz="1600" dirty="0" smtClean="0"/>
              <a:t>, бас, </a:t>
            </a:r>
            <a:r>
              <a:rPr lang="ru-RU" sz="1600" dirty="0" err="1" smtClean="0"/>
              <a:t>клавішні</a:t>
            </a:r>
            <a:r>
              <a:rPr lang="ru-RU" sz="1600" dirty="0" smtClean="0"/>
              <a:t>. «</a:t>
            </a:r>
            <a:r>
              <a:rPr lang="ru-RU" sz="1600" dirty="0" err="1" smtClean="0"/>
              <a:t>Класичний</a:t>
            </a:r>
            <a:r>
              <a:rPr lang="ru-RU" sz="1600" dirty="0" smtClean="0"/>
              <a:t>» хард-рок </a:t>
            </a:r>
            <a:r>
              <a:rPr lang="ru-RU" sz="1600" dirty="0" err="1" smtClean="0"/>
              <a:t>виник</a:t>
            </a:r>
            <a:r>
              <a:rPr lang="ru-RU" sz="1600" dirty="0" smtClean="0"/>
              <a:t> в </a:t>
            </a:r>
            <a:r>
              <a:rPr lang="ru-RU" sz="1600" dirty="0" err="1" smtClean="0"/>
              <a:t>кінці</a:t>
            </a:r>
            <a:r>
              <a:rPr lang="ru-RU" sz="1600" dirty="0" smtClean="0"/>
              <a:t> 1960-х — початку 1970-х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. </a:t>
            </a:r>
            <a:r>
              <a:rPr lang="ru-RU" sz="1600" dirty="0" err="1" smtClean="0"/>
              <a:t>Колискою</a:t>
            </a:r>
            <a:r>
              <a:rPr lang="ru-RU" sz="1600" dirty="0" smtClean="0"/>
              <a:t> хард-року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західна</a:t>
            </a:r>
            <a:r>
              <a:rPr lang="ru-RU" sz="1600" dirty="0" smtClean="0"/>
              <a:t> </a:t>
            </a:r>
            <a:r>
              <a:rPr lang="ru-RU" sz="1600" dirty="0" err="1" smtClean="0"/>
              <a:t>Європа</a:t>
            </a:r>
            <a:r>
              <a:rPr lang="ru-RU" sz="1600" dirty="0" smtClean="0"/>
              <a:t> (</a:t>
            </a:r>
            <a:r>
              <a:rPr lang="ru-RU" sz="1600" dirty="0" err="1" smtClean="0">
                <a:hlinkClick r:id="rId10" tooltip="Німеччина"/>
              </a:rPr>
              <a:t>Німеччина</a:t>
            </a:r>
            <a:r>
              <a:rPr lang="ru-RU" sz="1600" dirty="0" smtClean="0"/>
              <a:t>, </a:t>
            </a:r>
            <a:r>
              <a:rPr lang="ru-RU" sz="1600" dirty="0" err="1" smtClean="0">
                <a:hlinkClick r:id="rId11" tooltip="Великобританія"/>
              </a:rPr>
              <a:t>Великобританія</a:t>
            </a:r>
            <a:r>
              <a:rPr lang="ru-RU" sz="1600" dirty="0" smtClean="0"/>
              <a:t>).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засновників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важкого</a:t>
            </a:r>
            <a:r>
              <a:rPr lang="ru-RU" sz="1600" dirty="0" smtClean="0"/>
              <a:t> року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вирізнити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гурти: </a:t>
            </a:r>
            <a:r>
              <a:rPr lang="en-US" sz="1600" dirty="0" smtClean="0">
                <a:hlinkClick r:id="rId12" tooltip="Led Zeppelin"/>
              </a:rPr>
              <a:t>Led Zeppelin</a:t>
            </a:r>
            <a:r>
              <a:rPr lang="en-US" sz="1600" dirty="0" smtClean="0"/>
              <a:t>, </a:t>
            </a:r>
            <a:r>
              <a:rPr lang="en-US" sz="1600" dirty="0" smtClean="0">
                <a:hlinkClick r:id="rId13" tooltip="Deep Purple"/>
              </a:rPr>
              <a:t>Deep Purple</a:t>
            </a:r>
            <a:r>
              <a:rPr lang="en-US" sz="1600" dirty="0" smtClean="0"/>
              <a:t>, </a:t>
            </a:r>
            <a:r>
              <a:rPr lang="en-US" sz="1600" dirty="0" smtClean="0">
                <a:hlinkClick r:id="rId14" tooltip="Uriah Heep"/>
              </a:rPr>
              <a:t>Uriah </a:t>
            </a:r>
            <a:r>
              <a:rPr lang="en-US" sz="1600" dirty="0" err="1" smtClean="0">
                <a:hlinkClick r:id="rId14" tooltip="Uriah Heep"/>
              </a:rPr>
              <a:t>Heep</a:t>
            </a:r>
            <a:r>
              <a:rPr lang="en-US" sz="1600" dirty="0" smtClean="0"/>
              <a:t>, Scorpions, </a:t>
            </a:r>
            <a:r>
              <a:rPr lang="en-US" sz="1600" dirty="0" smtClean="0">
                <a:hlinkClick r:id="rId15" tooltip="UFO"/>
              </a:rPr>
              <a:t>UFO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2368219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500042"/>
            <a:ext cx="5486400" cy="566738"/>
          </a:xfrm>
        </p:spPr>
        <p:txBody>
          <a:bodyPr>
            <a:noAutofit/>
          </a:bodyPr>
          <a:lstStyle/>
          <a:p>
            <a:r>
              <a:rPr lang="uk-UA" sz="4000" dirty="0" smtClean="0"/>
              <a:t>Найвідоміші рок-групи</a:t>
            </a:r>
            <a:endParaRPr lang="en-US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57290" y="1285860"/>
            <a:ext cx="5486400" cy="804862"/>
          </a:xfrm>
        </p:spPr>
        <p:txBody>
          <a:bodyPr>
            <a:noAutofit/>
          </a:bodyPr>
          <a:lstStyle/>
          <a:p>
            <a:r>
              <a:rPr lang="en-US" sz="9600" dirty="0" smtClean="0"/>
              <a:t>  </a:t>
            </a:r>
            <a:r>
              <a:rPr lang="en-US" sz="9600" dirty="0" err="1" smtClean="0"/>
              <a:t>Calliban</a:t>
            </a:r>
            <a:endParaRPr lang="en-US" sz="9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857496"/>
            <a:ext cx="4214842" cy="315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000108"/>
            <a:ext cx="5486400" cy="566738"/>
          </a:xfrm>
        </p:spPr>
        <p:txBody>
          <a:bodyPr>
            <a:noAutofit/>
          </a:bodyPr>
          <a:lstStyle/>
          <a:p>
            <a:r>
              <a:rPr lang="en-US" sz="8800" dirty="0" smtClean="0"/>
              <a:t>Slipknot</a:t>
            </a:r>
            <a:endParaRPr lang="en-US" sz="8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500174"/>
            <a:ext cx="378621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14414" y="857232"/>
            <a:ext cx="5486400" cy="1066804"/>
          </a:xfrm>
        </p:spPr>
        <p:txBody>
          <a:bodyPr>
            <a:noAutofit/>
          </a:bodyPr>
          <a:lstStyle/>
          <a:p>
            <a:r>
              <a:rPr lang="en-US" sz="6000" dirty="0" smtClean="0"/>
              <a:t>      Cannibal                      </a:t>
            </a:r>
            <a:r>
              <a:rPr lang="en-US" sz="6000" dirty="0" err="1" smtClean="0"/>
              <a:t>Courpse</a:t>
            </a:r>
            <a:r>
              <a:rPr lang="en-US" sz="6000" dirty="0" smtClean="0"/>
              <a:t> </a:t>
            </a:r>
            <a:endParaRPr lang="en-US" sz="6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1" y="2357430"/>
            <a:ext cx="5408857" cy="302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214422"/>
            <a:ext cx="5486400" cy="566738"/>
          </a:xfrm>
        </p:spPr>
        <p:txBody>
          <a:bodyPr>
            <a:noAutofit/>
          </a:bodyPr>
          <a:lstStyle/>
          <a:p>
            <a:r>
              <a:rPr lang="ru-RU" sz="7200" dirty="0" err="1" smtClean="0"/>
              <a:t>Кипелов</a:t>
            </a:r>
            <a:endParaRPr lang="en-US" sz="7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3" y="2071678"/>
            <a:ext cx="5408857" cy="302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428604"/>
            <a:ext cx="5486400" cy="566738"/>
          </a:xfrm>
        </p:spPr>
        <p:txBody>
          <a:bodyPr>
            <a:noAutofit/>
          </a:bodyPr>
          <a:lstStyle/>
          <a:p>
            <a:r>
              <a:rPr lang="en-US" sz="6600" dirty="0" err="1" smtClean="0"/>
              <a:t>Devildriver</a:t>
            </a:r>
            <a:endParaRPr lang="en-US" sz="6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857364"/>
            <a:ext cx="4359741" cy="3086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182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Важкий рок, або Hard rock</vt:lpstr>
      <vt:lpstr>Слайд 2</vt:lpstr>
      <vt:lpstr>Найвідоміші рок-групи</vt:lpstr>
      <vt:lpstr>Slipknot</vt:lpstr>
      <vt:lpstr>      Cannibal                      Courpse </vt:lpstr>
      <vt:lpstr>Кипелов</vt:lpstr>
      <vt:lpstr>Devildriver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Важкий рок, або Hard rock</dc:title>
  <dc:creator>User</dc:creator>
  <cp:lastModifiedBy>User</cp:lastModifiedBy>
  <cp:revision>7</cp:revision>
  <dcterms:created xsi:type="dcterms:W3CDTF">2013-11-12T12:00:56Z</dcterms:created>
  <dcterms:modified xsi:type="dcterms:W3CDTF">2013-11-13T19:03:51Z</dcterms:modified>
</cp:coreProperties>
</file>