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46" autoAdjust="0"/>
  </p:normalViewPr>
  <p:slideViewPr>
    <p:cSldViewPr>
      <p:cViewPr varScale="1">
        <p:scale>
          <a:sx n="126" d="100"/>
          <a:sy n="126" d="100"/>
        </p:scale>
        <p:origin x="-3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C1FA6-1059-42E5-92CD-89246EDB0108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9644C-079D-4C7F-A621-E3B71AB4AAD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9644C-079D-4C7F-A621-E3B71AB4AAD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9430544-D8D1-4DCF-BC58-89F736D58D75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7F24EB-BE9A-44A6-862E-D0C5B288908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0544-D8D1-4DCF-BC58-89F736D58D75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24EB-BE9A-44A6-862E-D0C5B288908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9430544-D8D1-4DCF-BC58-89F736D58D75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кут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B7F24EB-BE9A-44A6-862E-D0C5B288908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0544-D8D1-4DCF-BC58-89F736D58D75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7F24EB-BE9A-44A6-862E-D0C5B288908B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Прямокут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0544-D8D1-4DCF-BC58-89F736D58D75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13" name="Місце для номера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B7F24EB-BE9A-44A6-862E-D0C5B288908B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4" name="Місце для нижнього колонтитула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9430544-D8D1-4DCF-BC58-89F736D58D75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B7F24EB-BE9A-44A6-862E-D0C5B288908B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2" name="Місце для нижнього колонтитула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9430544-D8D1-4DCF-BC58-89F736D58D75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12" name="Місце для номера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B7F24EB-BE9A-44A6-862E-D0C5B288908B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4" name="Місце для нижнього колонтитула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Місце для тексту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5" name="Місце для тексту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0544-D8D1-4DCF-BC58-89F736D58D75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7F24EB-BE9A-44A6-862E-D0C5B288908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0544-D8D1-4DCF-BC58-89F736D58D75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7F24EB-BE9A-44A6-862E-D0C5B288908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0544-D8D1-4DCF-BC58-89F736D58D75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7F24EB-BE9A-44A6-862E-D0C5B288908B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Прямокут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9430544-D8D1-4DCF-BC58-89F736D58D75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13" name="Місце для номера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B7F24EB-BE9A-44A6-862E-D0C5B288908B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4" name="Місце для нижнього колонтитула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9430544-D8D1-4DCF-BC58-89F736D58D75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кут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B7F24EB-BE9A-44A6-862E-D0C5B288908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42900"/>
            <a:ext cx="5000628" cy="2214578"/>
          </a:xfrm>
        </p:spPr>
        <p:txBody>
          <a:bodyPr/>
          <a:lstStyle/>
          <a:p>
            <a:r>
              <a:rPr lang="en-US" dirty="0" smtClean="0"/>
              <a:t>Easter in Ukraine.</a:t>
            </a:r>
            <a:endParaRPr lang="ru-RU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6143636" cy="2571768"/>
          </a:xfrm>
        </p:spPr>
        <p:txBody>
          <a:bodyPr/>
          <a:lstStyle/>
          <a:p>
            <a:r>
              <a:rPr lang="en-US" b="1" i="1" dirty="0" smtClean="0"/>
              <a:t>Some traditions in Ukrainian Easter.</a:t>
            </a:r>
            <a:endParaRPr lang="ru-RU" b="1" i="1" dirty="0"/>
          </a:p>
        </p:txBody>
      </p:sp>
      <p:pic>
        <p:nvPicPr>
          <p:cNvPr id="6" name="Рисунок 5" descr="yl3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000372"/>
            <a:ext cx="4410206" cy="2757167"/>
          </a:xfrm>
          <a:prstGeom prst="rect">
            <a:avLst/>
          </a:prstGeom>
        </p:spPr>
      </p:pic>
      <p:pic>
        <p:nvPicPr>
          <p:cNvPr id="7" name="Рисунок 6" descr="745030_o5kxNz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214686"/>
            <a:ext cx="3914202" cy="2447929"/>
          </a:xfrm>
          <a:prstGeom prst="rect">
            <a:avLst/>
          </a:prstGeom>
        </p:spPr>
      </p:pic>
      <p:pic>
        <p:nvPicPr>
          <p:cNvPr id="8" name="Рисунок 7" descr="ga2_4b3f8d46e69307f0b1112c75020df76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5473" y="71414"/>
            <a:ext cx="3952458" cy="264320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Happy </a:t>
            </a:r>
            <a:r>
              <a:rPr lang="en-US" dirty="0" err="1" smtClean="0"/>
              <a:t>easter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5008306_large_card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214290"/>
            <a:ext cx="5219720" cy="4714908"/>
          </a:xfrm>
          <a:prstGeom prst="rect">
            <a:avLst/>
          </a:prstGeom>
        </p:spPr>
      </p:pic>
      <p:pic>
        <p:nvPicPr>
          <p:cNvPr id="5" name="Рисунок 4" descr="ffd10e2d32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714356"/>
            <a:ext cx="3286116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smtClean="0">
                <a:latin typeface="Book Antiqua" pitchFamily="18" charset="0"/>
              </a:rPr>
              <a:t>Since ancient times…</a:t>
            </a:r>
            <a:endParaRPr lang="ru-RU" i="1" dirty="0">
              <a:latin typeface="Book Antiqua" pitchFamily="18" charset="0"/>
            </a:endParaRPr>
          </a:p>
        </p:txBody>
      </p:sp>
      <p:sp>
        <p:nvSpPr>
          <p:cNvPr id="10" name="Пі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Місце для вмісту 3" descr="100553913_42602901_uu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285720" y="714356"/>
            <a:ext cx="3911600" cy="3270250"/>
          </a:xfrm>
        </p:spPr>
      </p:pic>
      <p:pic>
        <p:nvPicPr>
          <p:cNvPr id="5" name="Рисунок 4" descr="4e5effbda80934ee4152984a72ac9aceb2d8481207720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357298"/>
            <a:ext cx="4071934" cy="30121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0562" y="142852"/>
            <a:ext cx="3000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arkisim" pitchFamily="34" charset="-79"/>
                <a:cs typeface="Narkisim" pitchFamily="34" charset="-79"/>
              </a:rPr>
              <a:t>Traditions our granny</a:t>
            </a:r>
            <a:endParaRPr lang="ru-RU" sz="3200" b="1" dirty="0">
              <a:cs typeface="Narkisim" pitchFamily="34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u="sng" dirty="0" err="1" smtClean="0"/>
              <a:t>Verbna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nedilya</a:t>
            </a:r>
            <a:endParaRPr lang="ru-RU" i="1" u="sng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79870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2455">
            <a:off x="195163" y="498112"/>
            <a:ext cx="5391154" cy="3857628"/>
          </a:xfrm>
          <a:prstGeom prst="rect">
            <a:avLst/>
          </a:prstGeom>
        </p:spPr>
      </p:pic>
      <p:pic>
        <p:nvPicPr>
          <p:cNvPr id="5" name="Рисунок 4" descr="Vhod_Gospoden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049">
            <a:off x="5885632" y="312422"/>
            <a:ext cx="3394702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white week</a:t>
            </a:r>
            <a:endParaRPr lang="ru-RU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720995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4255">
            <a:off x="128465" y="96597"/>
            <a:ext cx="3708612" cy="4857760"/>
          </a:xfrm>
          <a:prstGeom prst="rect">
            <a:avLst/>
          </a:prstGeom>
        </p:spPr>
      </p:pic>
      <p:pic>
        <p:nvPicPr>
          <p:cNvPr id="8" name="Рисунок 7" descr="chustuj_chet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3821">
            <a:off x="4108281" y="514318"/>
            <a:ext cx="4881570" cy="34170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Good Friday…</a:t>
            </a:r>
            <a:endParaRPr lang="ru-RU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ar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606" y="214290"/>
            <a:ext cx="5361394" cy="3571876"/>
          </a:xfrm>
          <a:prstGeom prst="rect">
            <a:avLst/>
          </a:prstGeom>
        </p:spPr>
      </p:pic>
      <p:pic>
        <p:nvPicPr>
          <p:cNvPr id="8" name="Рисунок 7" descr="746208_pqE3p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3143248"/>
            <a:ext cx="2214578" cy="2619379"/>
          </a:xfrm>
          <a:prstGeom prst="rect">
            <a:avLst/>
          </a:prstGeom>
        </p:spPr>
      </p:pic>
      <p:pic>
        <p:nvPicPr>
          <p:cNvPr id="9" name="Рисунок 8" descr="MzMtZGE1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14290"/>
            <a:ext cx="3023633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Great </a:t>
            </a:r>
            <a:r>
              <a:rPr lang="en-US" dirty="0" err="1" smtClean="0"/>
              <a:t>saturday</a:t>
            </a:r>
            <a:r>
              <a:rPr lang="en-US" dirty="0" smtClean="0"/>
              <a:t> in the church </a:t>
            </a:r>
            <a:endParaRPr lang="ru-RU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fed6066e3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85728"/>
            <a:ext cx="5029200" cy="3208020"/>
          </a:xfrm>
          <a:prstGeom prst="rect">
            <a:avLst/>
          </a:prstGeom>
        </p:spPr>
      </p:pic>
      <p:pic>
        <p:nvPicPr>
          <p:cNvPr id="5" name="Рисунок 4" descr="6506e43aef_2162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929066"/>
            <a:ext cx="2143121" cy="1714512"/>
          </a:xfrm>
          <a:prstGeom prst="rect">
            <a:avLst/>
          </a:prstGeom>
        </p:spPr>
      </p:pic>
      <p:pic>
        <p:nvPicPr>
          <p:cNvPr id="6" name="Рисунок 5" descr="unian_27139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357166"/>
            <a:ext cx="3429024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Blessed bread</a:t>
            </a:r>
            <a:endParaRPr lang="ru-RU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9943208_large_669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142852"/>
            <a:ext cx="5209610" cy="2928958"/>
          </a:xfrm>
          <a:prstGeom prst="rect">
            <a:avLst/>
          </a:prstGeom>
        </p:spPr>
      </p:pic>
      <p:pic>
        <p:nvPicPr>
          <p:cNvPr id="6" name="Рисунок 5" descr="10168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3414353" cy="2286016"/>
          </a:xfrm>
          <a:prstGeom prst="rect">
            <a:avLst/>
          </a:prstGeom>
        </p:spPr>
      </p:pic>
      <p:pic>
        <p:nvPicPr>
          <p:cNvPr id="8" name="Рисунок 7" descr="j10528_12401299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714620"/>
            <a:ext cx="2389779" cy="2500306"/>
          </a:xfrm>
          <a:prstGeom prst="rect">
            <a:avLst/>
          </a:prstGeom>
        </p:spPr>
      </p:pic>
      <p:pic>
        <p:nvPicPr>
          <p:cNvPr id="9" name="Рисунок 8" descr="8458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88" y="3214686"/>
            <a:ext cx="5143536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3dc51f1e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4620"/>
            <a:ext cx="4143372" cy="3143256"/>
          </a:xfrm>
          <a:prstGeom prst="rect">
            <a:avLst/>
          </a:prstGeom>
        </p:spPr>
      </p:pic>
      <p:pic>
        <p:nvPicPr>
          <p:cNvPr id="6" name="Рисунок 5" descr="i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0"/>
            <a:ext cx="3643338" cy="2571744"/>
          </a:xfrm>
          <a:prstGeom prst="rect">
            <a:avLst/>
          </a:prstGeom>
        </p:spPr>
      </p:pic>
      <p:pic>
        <p:nvPicPr>
          <p:cNvPr id="10" name="Рисунок 9" descr="i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785794"/>
            <a:ext cx="4100534" cy="29289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29124" y="4071942"/>
            <a:ext cx="4214842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Arial Narrow" pitchFamily="34" charset="0"/>
              </a:rPr>
              <a:t>Krashanki</a:t>
            </a:r>
            <a:endParaRPr lang="ru-RU" sz="8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Memorial week after </a:t>
            </a:r>
            <a:r>
              <a:rPr lang="en-US" dirty="0" err="1" smtClean="0"/>
              <a:t>easter</a:t>
            </a:r>
            <a:endParaRPr lang="ru-RU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7709639_Ivanov_Konstantin_Kirillovi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35747" cy="4000504"/>
          </a:xfrm>
          <a:prstGeom prst="rect">
            <a:avLst/>
          </a:prstGeom>
        </p:spPr>
      </p:pic>
      <p:pic>
        <p:nvPicPr>
          <p:cNvPr id="5" name="Рисунок 4" descr="1450502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714356"/>
            <a:ext cx="3045609" cy="2959100"/>
          </a:xfrm>
          <a:prstGeom prst="rect">
            <a:avLst/>
          </a:prstGeom>
        </p:spPr>
      </p:pic>
      <p:pic>
        <p:nvPicPr>
          <p:cNvPr id="6" name="Рисунок 5" descr="42957069_1240526405_m_3205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6" y="4071942"/>
            <a:ext cx="2214546" cy="166091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есічна">
  <a:themeElements>
    <a:clrScheme name="Пересічна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ересічна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ересічна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41</Words>
  <Application>Microsoft Office PowerPoint</Application>
  <PresentationFormat>Екран (4:3)</PresentationFormat>
  <Paragraphs>13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Пересічна</vt:lpstr>
      <vt:lpstr>Easter in Ukraine.</vt:lpstr>
      <vt:lpstr>Since ancient times…</vt:lpstr>
      <vt:lpstr>Verbna nedilya</vt:lpstr>
      <vt:lpstr>The white week</vt:lpstr>
      <vt:lpstr>Good Friday…</vt:lpstr>
      <vt:lpstr>Great saturday in the church </vt:lpstr>
      <vt:lpstr>Blessed bread</vt:lpstr>
      <vt:lpstr>Слайд 8</vt:lpstr>
      <vt:lpstr>Memorial week after easter</vt:lpstr>
      <vt:lpstr>Happy easter!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in Ukraine</dc:title>
  <dc:creator>406</dc:creator>
  <cp:lastModifiedBy>406</cp:lastModifiedBy>
  <cp:revision>13</cp:revision>
  <dcterms:created xsi:type="dcterms:W3CDTF">2014-11-10T14:33:42Z</dcterms:created>
  <dcterms:modified xsi:type="dcterms:W3CDTF">2014-11-10T18:20:12Z</dcterms:modified>
</cp:coreProperties>
</file>