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D1C411-0BF9-4F72-A005-72CA0E5DE985}" type="datetimeFigureOut">
              <a:rPr lang="ru-RU" smtClean="0"/>
              <a:pPr/>
              <a:t>30.04.2013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33DED1-9856-412F-943C-2A38E317CE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D1C411-0BF9-4F72-A005-72CA0E5DE985}" type="datetimeFigureOut">
              <a:rPr lang="ru-RU" smtClean="0"/>
              <a:pPr/>
              <a:t>30.04.2013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33DED1-9856-412F-943C-2A38E317CE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D1C411-0BF9-4F72-A005-72CA0E5DE985}" type="datetimeFigureOut">
              <a:rPr lang="ru-RU" smtClean="0"/>
              <a:pPr/>
              <a:t>30.04.2013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33DED1-9856-412F-943C-2A38E317CE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D1C411-0BF9-4F72-A005-72CA0E5DE985}" type="datetimeFigureOut">
              <a:rPr lang="ru-RU" smtClean="0"/>
              <a:pPr/>
              <a:t>30.04.2013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33DED1-9856-412F-943C-2A38E317CE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D1C411-0BF9-4F72-A005-72CA0E5DE985}" type="datetimeFigureOut">
              <a:rPr lang="ru-RU" smtClean="0"/>
              <a:pPr/>
              <a:t>30.04.2013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33DED1-9856-412F-943C-2A38E317CE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D1C411-0BF9-4F72-A005-72CA0E5DE985}" type="datetimeFigureOut">
              <a:rPr lang="ru-RU" smtClean="0"/>
              <a:pPr/>
              <a:t>30.04.2013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33DED1-9856-412F-943C-2A38E317CE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D1C411-0BF9-4F72-A005-72CA0E5DE985}" type="datetimeFigureOut">
              <a:rPr lang="ru-RU" smtClean="0"/>
              <a:pPr/>
              <a:t>30.04.2013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33DED1-9856-412F-943C-2A38E317CE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D1C411-0BF9-4F72-A005-72CA0E5DE985}" type="datetimeFigureOut">
              <a:rPr lang="ru-RU" smtClean="0"/>
              <a:pPr/>
              <a:t>30.04.2013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33DED1-9856-412F-943C-2A38E317CE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D1C411-0BF9-4F72-A005-72CA0E5DE985}" type="datetimeFigureOut">
              <a:rPr lang="ru-RU" smtClean="0"/>
              <a:pPr/>
              <a:t>30.04.2013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33DED1-9856-412F-943C-2A38E317CE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9D1C411-0BF9-4F72-A005-72CA0E5DE985}" type="datetimeFigureOut">
              <a:rPr lang="ru-RU" smtClean="0"/>
              <a:pPr/>
              <a:t>30.04.2013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33DED1-9856-412F-943C-2A38E317CE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D1C411-0BF9-4F72-A005-72CA0E5DE985}" type="datetimeFigureOut">
              <a:rPr lang="ru-RU" smtClean="0"/>
              <a:pPr/>
              <a:t>30.04.2013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33DED1-9856-412F-943C-2A38E317CE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9D1C411-0BF9-4F72-A005-72CA0E5DE985}" type="datetimeFigureOut">
              <a:rPr lang="ru-RU" smtClean="0"/>
              <a:pPr/>
              <a:t>30.04.2013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33DED1-9856-412F-943C-2A38E317CE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презентація\previ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3437" y="620688"/>
            <a:ext cx="828944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Презентація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на тему:</a:t>
            </a:r>
          </a:p>
          <a:p>
            <a:pPr algn="ctr"/>
            <a:r>
              <a:rPr lang="uk-UA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“про</a:t>
            </a:r>
            <a:r>
              <a:rPr lang="uk-UA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uk-UA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снід</a:t>
            </a:r>
            <a:r>
              <a:rPr lang="uk-UA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без </a:t>
            </a:r>
            <a:r>
              <a:rPr lang="uk-UA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табу”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488668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bg2"/>
                </a:solidFill>
              </a:rPr>
              <a:t>Підготували учні 11-Б класу</a:t>
            </a:r>
            <a:endParaRPr lang="ru-RU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G:\презентація\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i="1" dirty="0" smtClean="0"/>
              <a:t>   </a:t>
            </a:r>
            <a:r>
              <a:rPr lang="uk-UA" sz="3200" i="1" dirty="0" smtClean="0">
                <a:solidFill>
                  <a:srgbClr val="FF0000"/>
                </a:solidFill>
              </a:rPr>
              <a:t>Життя неможливо відтворити спочатку, так само непросто, як заново оживити всохле дерево, як відтворити понівечену у розпачі картину. Все у твоїх руках,у твоїй душі і  в твоєму серці.</a:t>
            </a:r>
            <a:endParaRPr lang="ru-RU" sz="3200" i="1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uk-UA" i="1" dirty="0" smtClean="0">
                <a:solidFill>
                  <a:schemeClr val="bg1"/>
                </a:solidFill>
              </a:rPr>
              <a:t>ПАМ</a:t>
            </a:r>
            <a:r>
              <a:rPr lang="en-US" i="1" dirty="0" smtClean="0">
                <a:solidFill>
                  <a:schemeClr val="bg1"/>
                </a:solidFill>
              </a:rPr>
              <a:t>’</a:t>
            </a:r>
            <a:r>
              <a:rPr lang="uk-UA" i="1" dirty="0" smtClean="0">
                <a:solidFill>
                  <a:schemeClr val="bg1"/>
                </a:solidFill>
              </a:rPr>
              <a:t>ЯТАЙМО!</a:t>
            </a:r>
            <a:endParaRPr lang="ru-RU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:\презентація\rl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27901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i="1" dirty="0" smtClean="0"/>
              <a:t>     </a:t>
            </a:r>
            <a:r>
              <a:rPr lang="uk-UA" sz="3600" b="1" i="1" dirty="0" smtClean="0"/>
              <a:t>Україна посідає перше місце серед європейських держав за темпами поширення вірусу імунодефіциту людини.</a:t>
            </a:r>
            <a:endParaRPr lang="ru-RU" sz="3600" b="1" i="1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презентація\101d33f8f1_18426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163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229200"/>
            <a:ext cx="8229600" cy="1143000"/>
          </a:xfrm>
        </p:spPr>
        <p:txBody>
          <a:bodyPr/>
          <a:lstStyle/>
          <a:p>
            <a:r>
              <a:rPr lang="uk-UA" dirty="0" smtClean="0">
                <a:solidFill>
                  <a:schemeClr val="bg2"/>
                </a:solidFill>
              </a:rPr>
              <a:t>Що ж таке ВІЛ і СНІД?</a:t>
            </a:r>
            <a:endParaRPr lang="ru-RU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Куб\Desktop\9752_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053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/>
          <a:lstStyle/>
          <a:p>
            <a:r>
              <a:rPr lang="uk-UA" i="1" dirty="0" smtClean="0">
                <a:solidFill>
                  <a:srgbClr val="FF0000"/>
                </a:solidFill>
              </a:rPr>
              <a:t>В</a:t>
            </a:r>
            <a:r>
              <a:rPr lang="uk-UA" i="1" dirty="0" smtClean="0"/>
              <a:t> -  вірус</a:t>
            </a:r>
          </a:p>
          <a:p>
            <a:r>
              <a:rPr lang="uk-UA" i="1" dirty="0" smtClean="0">
                <a:solidFill>
                  <a:srgbClr val="FF0000"/>
                </a:solidFill>
              </a:rPr>
              <a:t>І</a:t>
            </a:r>
            <a:r>
              <a:rPr lang="uk-UA" i="1" dirty="0" smtClean="0"/>
              <a:t> - імунодефіциту</a:t>
            </a:r>
          </a:p>
          <a:p>
            <a:r>
              <a:rPr lang="uk-UA" i="1" dirty="0" smtClean="0">
                <a:solidFill>
                  <a:srgbClr val="FF0000"/>
                </a:solidFill>
              </a:rPr>
              <a:t>Л</a:t>
            </a:r>
            <a:r>
              <a:rPr lang="uk-UA" i="1" dirty="0" smtClean="0"/>
              <a:t> – людини</a:t>
            </a:r>
            <a:br>
              <a:rPr lang="uk-UA" i="1" dirty="0" smtClean="0"/>
            </a:br>
            <a:r>
              <a:rPr lang="uk-UA" i="1" dirty="0" smtClean="0"/>
              <a:t/>
            </a:r>
            <a:br>
              <a:rPr lang="uk-UA" i="1" dirty="0" smtClean="0"/>
            </a:br>
            <a:r>
              <a:rPr lang="uk-UA" i="1" dirty="0" smtClean="0"/>
              <a:t/>
            </a:r>
            <a:br>
              <a:rPr lang="uk-UA" i="1" dirty="0" smtClean="0"/>
            </a:br>
            <a:r>
              <a:rPr lang="uk-UA" b="1" i="1" dirty="0" smtClean="0">
                <a:solidFill>
                  <a:srgbClr val="FFFF00"/>
                </a:solidFill>
                <a:latin typeface="Arial Black" pitchFamily="34" charset="0"/>
              </a:rPr>
              <a:t/>
            </a:r>
            <a:br>
              <a:rPr lang="uk-UA" b="1" i="1" dirty="0" smtClean="0">
                <a:solidFill>
                  <a:srgbClr val="FFFF00"/>
                </a:solidFill>
                <a:latin typeface="Arial Black" pitchFamily="34" charset="0"/>
              </a:rPr>
            </a:br>
            <a:r>
              <a:rPr lang="uk-UA" b="1" i="1" dirty="0" smtClean="0">
                <a:solidFill>
                  <a:srgbClr val="002060"/>
                </a:solidFill>
                <a:latin typeface="Arial Black" pitchFamily="34" charset="0"/>
              </a:rPr>
              <a:t>  </a:t>
            </a:r>
            <a:r>
              <a:rPr lang="uk-UA" b="1" i="1" dirty="0" err="1" smtClean="0">
                <a:solidFill>
                  <a:srgbClr val="002060"/>
                </a:solidFill>
                <a:latin typeface="Arial Black" pitchFamily="34" charset="0"/>
              </a:rPr>
              <a:t>ВІЛ-</a:t>
            </a:r>
            <a:r>
              <a:rPr lang="uk-UA" b="1" i="1" dirty="0" smtClean="0">
                <a:solidFill>
                  <a:srgbClr val="002060"/>
                </a:solidFill>
                <a:latin typeface="Arial Black" pitchFamily="34" charset="0"/>
              </a:rPr>
              <a:t> вірусне захворювання ,що послаблює імунітет людини.</a:t>
            </a:r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:\презентація\snid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0"/>
            <a:ext cx="4860032" cy="364502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/>
          <a:lstStyle/>
          <a:p>
            <a:r>
              <a:rPr lang="uk-UA" i="1" dirty="0" smtClean="0">
                <a:solidFill>
                  <a:srgbClr val="FF0000"/>
                </a:solidFill>
              </a:rPr>
              <a:t>С</a:t>
            </a:r>
            <a:r>
              <a:rPr lang="uk-UA" i="1" dirty="0" smtClean="0"/>
              <a:t> – синдром</a:t>
            </a:r>
          </a:p>
          <a:p>
            <a:r>
              <a:rPr lang="uk-UA" i="1" dirty="0" smtClean="0">
                <a:solidFill>
                  <a:srgbClr val="FF0000"/>
                </a:solidFill>
              </a:rPr>
              <a:t>Н</a:t>
            </a:r>
            <a:r>
              <a:rPr lang="uk-UA" i="1" dirty="0" smtClean="0"/>
              <a:t> – набутого</a:t>
            </a:r>
          </a:p>
          <a:p>
            <a:r>
              <a:rPr lang="uk-UA" i="1" dirty="0" smtClean="0">
                <a:solidFill>
                  <a:srgbClr val="FF0000"/>
                </a:solidFill>
              </a:rPr>
              <a:t>І</a:t>
            </a:r>
            <a:r>
              <a:rPr lang="uk-UA" i="1" dirty="0" smtClean="0"/>
              <a:t> – </a:t>
            </a:r>
            <a:r>
              <a:rPr lang="uk-UA" i="1" dirty="0" err="1" smtClean="0"/>
              <a:t>імуно-</a:t>
            </a:r>
            <a:endParaRPr lang="uk-UA" i="1" dirty="0" smtClean="0"/>
          </a:p>
          <a:p>
            <a:r>
              <a:rPr lang="uk-UA" i="1" dirty="0" smtClean="0">
                <a:solidFill>
                  <a:srgbClr val="FF0000"/>
                </a:solidFill>
              </a:rPr>
              <a:t>Д</a:t>
            </a:r>
            <a:r>
              <a:rPr lang="uk-UA" i="1" dirty="0" smtClean="0"/>
              <a:t> – дефіциту</a:t>
            </a:r>
          </a:p>
          <a:p>
            <a:pPr algn="ctr">
              <a:buNone/>
            </a:pPr>
            <a:r>
              <a:rPr lang="uk-UA" i="1" dirty="0" smtClean="0"/>
              <a:t/>
            </a:r>
            <a:br>
              <a:rPr lang="uk-UA" i="1" dirty="0" smtClean="0"/>
            </a:br>
            <a:r>
              <a:rPr lang="uk-UA" i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uk-UA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i="1" dirty="0" smtClean="0">
                <a:solidFill>
                  <a:schemeClr val="accent1">
                    <a:lumMod val="75000"/>
                  </a:schemeClr>
                </a:solidFill>
              </a:rPr>
              <a:t>         </a:t>
            </a:r>
            <a:r>
              <a:rPr lang="uk-UA" b="1" i="1" dirty="0" smtClean="0">
                <a:solidFill>
                  <a:srgbClr val="002060"/>
                </a:solidFill>
              </a:rPr>
              <a:t>СНІД</a:t>
            </a:r>
            <a:r>
              <a:rPr lang="uk-UA" i="1" dirty="0" smtClean="0">
                <a:solidFill>
                  <a:srgbClr val="002060"/>
                </a:solidFill>
              </a:rPr>
              <a:t>- комплекс захворювань, що   виникають на тлі ослабленого імунітету</a:t>
            </a:r>
            <a:r>
              <a:rPr lang="uk-UA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Куб\Desktop\syringe2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276725" cy="5715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dirty="0" smtClean="0"/>
              <a:t> статевих стосунках;</a:t>
            </a:r>
          </a:p>
          <a:p>
            <a:r>
              <a:rPr lang="uk-UA" i="1" dirty="0" smtClean="0"/>
              <a:t> переливанні крові;</a:t>
            </a:r>
          </a:p>
          <a:p>
            <a:r>
              <a:rPr lang="uk-UA" i="1" dirty="0" smtClean="0"/>
              <a:t> трансплантації органів;</a:t>
            </a:r>
          </a:p>
          <a:p>
            <a:r>
              <a:rPr lang="uk-UA" i="1" dirty="0" smtClean="0"/>
              <a:t> використанні нестерильних шприців та голок;</a:t>
            </a:r>
          </a:p>
          <a:p>
            <a:r>
              <a:rPr lang="uk-UA" i="1" dirty="0" smtClean="0"/>
              <a:t>від хворої </a:t>
            </a:r>
            <a:r>
              <a:rPr lang="uk-UA" i="1" dirty="0" err="1" smtClean="0"/>
              <a:t>матері-</a:t>
            </a:r>
            <a:r>
              <a:rPr lang="uk-UA" i="1" dirty="0" smtClean="0"/>
              <a:t> дитині.</a:t>
            </a:r>
            <a:endParaRPr lang="ru-RU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i="1" dirty="0" smtClean="0"/>
              <a:t>Зараження може відбутися при</a:t>
            </a:r>
            <a:r>
              <a:rPr lang="uk-UA" dirty="0" smtClean="0"/>
              <a:t>: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Куб\Desktop\aptopix-netherlands-world-ajpg-982543a2765a7da0_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616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42392" y="4077072"/>
            <a:ext cx="8301608" cy="2780928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uk-UA" sz="3200" i="1" dirty="0" smtClean="0"/>
              <a:t> </a:t>
            </a:r>
            <a:br>
              <a:rPr lang="uk-UA" sz="3200" i="1" dirty="0" smtClean="0"/>
            </a:br>
            <a:r>
              <a:rPr lang="uk-UA" sz="3200" i="1" dirty="0" smtClean="0"/>
              <a:t/>
            </a:r>
            <a:br>
              <a:rPr lang="uk-UA" sz="3200" i="1" dirty="0" smtClean="0"/>
            </a:br>
            <a:r>
              <a:rPr lang="uk-UA" sz="3200" b="1" i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uk-UA" sz="3200" b="1" i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</a:br>
            <a:r>
              <a:rPr lang="uk-UA" sz="3200" b="1" i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uk-UA" sz="4000" b="1" i="1" dirty="0" smtClean="0">
                <a:solidFill>
                  <a:srgbClr val="FFFF00"/>
                </a:solidFill>
                <a:latin typeface="Arial Black" pitchFamily="34" charset="0"/>
              </a:rPr>
              <a:t>Від </a:t>
            </a:r>
            <a:r>
              <a:rPr lang="uk-UA" sz="4000" b="1" i="1" dirty="0" err="1" smtClean="0">
                <a:solidFill>
                  <a:srgbClr val="FFFF00"/>
                </a:solidFill>
                <a:latin typeface="Arial Black" pitchFamily="34" charset="0"/>
              </a:rPr>
              <a:t>СНІДу</a:t>
            </a:r>
            <a:r>
              <a:rPr lang="uk-UA" sz="4000" b="1" i="1" dirty="0" smtClean="0">
                <a:solidFill>
                  <a:srgbClr val="FFFF00"/>
                </a:solidFill>
                <a:latin typeface="Arial Black" pitchFamily="34" charset="0"/>
              </a:rPr>
              <a:t> немає ліків, а щеплення від </a:t>
            </a:r>
            <a:r>
              <a:rPr lang="uk-UA" sz="4000" b="1" i="1" dirty="0" err="1" smtClean="0">
                <a:solidFill>
                  <a:srgbClr val="FFFF00"/>
                </a:solidFill>
                <a:latin typeface="Arial Black" pitchFamily="34" charset="0"/>
              </a:rPr>
              <a:t>СНІДу</a:t>
            </a:r>
            <a:r>
              <a:rPr lang="uk-UA" sz="4000" b="1" i="1" dirty="0" smtClean="0">
                <a:solidFill>
                  <a:srgbClr val="FFFF00"/>
                </a:solidFill>
                <a:latin typeface="Arial Black" pitchFamily="34" charset="0"/>
              </a:rPr>
              <a:t> – це наше знання і правильна поведінка.</a:t>
            </a:r>
            <a:endParaRPr lang="ru-RU" sz="4000" b="1" i="1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G:\презентація\AIDS_ribb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76672"/>
            <a:ext cx="3359257" cy="579499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558924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uk-UA" b="1" dirty="0" smtClean="0"/>
              <a:t>Лист ВІЛ-інфікованого Олексія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“… Я працював в офісі, коли дізнався, що маю ВІЛ. Узяв відпустку та поїхав геть – побути наодинці з самим собою, подумати, як жити далі. Коли повернувся, мій шеф якимось чином уже дізнався про те, що я ВІЛ-інфікований, і показав мені на двері…</a:t>
            </a:r>
            <a:br>
              <a:rPr lang="uk-UA" dirty="0" smtClean="0"/>
            </a:br>
            <a:r>
              <a:rPr lang="uk-UA" dirty="0" smtClean="0"/>
              <a:t>  Дехто з моїх знайомих, які теж ВІЛ-інфіковані, розповідали, що коли їхній статус ставав відомим, вони не тільки втрачали роботу,а й отримували відмову в отриманні інших робочих місць. Їм відмовляли в медичному обслуговуванні, а одного навіть вижили з рідного селища. І зараз мене та  моїх ВІЛ-інфікованих друзів непокоїть питання: що нам робити, аби суспільство зрозуміло, що боротися потрібно з вірусом, а не з людьми?”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908720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Як же суспільство реагує на хворобу?</a:t>
            </a:r>
            <a:endParaRPr lang="ru-RU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G:\презентація\3837065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420888"/>
            <a:ext cx="8229600" cy="3099800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solidFill>
                  <a:schemeClr val="bg1"/>
                </a:solidFill>
              </a:rPr>
              <a:t>    Ми вважаємо, що СНІД- це не є драма однієї людини, це загальна біда. Тому        </a:t>
            </a:r>
            <a:r>
              <a:rPr lang="uk-UA" u="dbl" dirty="0" smtClean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</a:rPr>
              <a:t>не забуваймо</a:t>
            </a:r>
            <a:r>
              <a:rPr lang="uk-UA" dirty="0" smtClean="0">
                <a:solidFill>
                  <a:schemeClr val="bg1"/>
                </a:solidFill>
              </a:rPr>
              <a:t>, що існують </a:t>
            </a:r>
            <a:r>
              <a:rPr lang="uk-UA" u="dbl" dirty="0" smtClean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</a:rPr>
              <a:t>Центри соціальних служб</a:t>
            </a:r>
            <a:r>
              <a:rPr lang="uk-UA" dirty="0" smtClean="0">
                <a:solidFill>
                  <a:schemeClr val="bg1"/>
                </a:solidFill>
              </a:rPr>
              <a:t>, де завжди допоможуть.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105</TotalTime>
  <Words>166</Words>
  <Application>Microsoft Office PowerPoint</Application>
  <PresentationFormat>Экран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Слайд 1</vt:lpstr>
      <vt:lpstr>Слайд 2</vt:lpstr>
      <vt:lpstr>Що ж таке ВІЛ і СНІД?</vt:lpstr>
      <vt:lpstr>Слайд 4</vt:lpstr>
      <vt:lpstr>Слайд 5</vt:lpstr>
      <vt:lpstr>Зараження може відбутися при:</vt:lpstr>
      <vt:lpstr>Слайд 7</vt:lpstr>
      <vt:lpstr>Як же суспільство реагує на хворобу?</vt:lpstr>
      <vt:lpstr>Слайд 9</vt:lpstr>
      <vt:lpstr>ПАМ’ЯТАЙМО!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Куб</dc:creator>
  <cp:lastModifiedBy>Куб</cp:lastModifiedBy>
  <cp:revision>33</cp:revision>
  <dcterms:created xsi:type="dcterms:W3CDTF">2013-04-29T06:36:21Z</dcterms:created>
  <dcterms:modified xsi:type="dcterms:W3CDTF">2013-04-30T06:37:41Z</dcterms:modified>
</cp:coreProperties>
</file>