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D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45464-C915-486C-B314-80586CEEB02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15DC-8816-4E96-AF7A-8EE2D271E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15DC-8816-4E96-AF7A-8EE2D271E1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yawall.ru/images/Voda-oboi-dlya-rabochego-stola-foto-izobrajeniya/1920x1080/50473-Krasiviy-domik-na-spokoynoy-vode-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47357" y="2204864"/>
            <a:ext cx="5296643" cy="230832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5ADE2"/>
                </a:solidFill>
                <a:latin typeface="Olietta script-Poesia" pitchFamily="2" charset="0"/>
              </a:rPr>
              <a:t>Традиционные</a:t>
            </a:r>
          </a:p>
          <a:p>
            <a:r>
              <a:rPr lang="ru-RU" sz="7200" dirty="0" smtClean="0">
                <a:solidFill>
                  <a:srgbClr val="F5ADE2"/>
                </a:solidFill>
                <a:latin typeface="Olietta script-Poesia" pitchFamily="2" charset="0"/>
              </a:rPr>
              <a:t> черты жилища</a:t>
            </a:r>
            <a:endParaRPr lang="ru-RU" sz="7200" dirty="0">
              <a:solidFill>
                <a:srgbClr val="F5ADE2"/>
              </a:solidFill>
              <a:latin typeface="Olietta script-Poesi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rchrevue.ru/images/tb/2726/13039050604394_w800h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atanews.ru/i/editor_upload/images/3(39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olizej.at.ua/_fr/4/3788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noFill/>
        </p:spPr>
      </p:pic>
      <p:pic>
        <p:nvPicPr>
          <p:cNvPr id="31748" name="Picture 4" descr="http://i.i.ua/photo/images/pic/9/4/3078849_ace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akurahouse-blog.com/ru/files/2012/07/65ae725862e2f3eaaadeb02ebc6633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pic>
        <p:nvPicPr>
          <p:cNvPr id="32772" name="Picture 4" descr="http://sakurahouse-blog.com/ru/files/2012/07/1872bf505fcc91d9218e2e91920ed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659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00roads.com/images/lj/hatsugama_2013/leura_tea_ceremony_5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36096" cy="6857999"/>
          </a:xfrm>
          <a:prstGeom prst="rect">
            <a:avLst/>
          </a:prstGeom>
          <a:noFill/>
        </p:spPr>
      </p:pic>
      <p:pic>
        <p:nvPicPr>
          <p:cNvPr id="33796" name="Picture 4" descr="http://t3.gstatic.com/images?q=tbn:ANd9GcRRIlbMYtpGQISCMi6cL2bFqGIbuYndQKshuDc-EnpXX31ECO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</TotalTime>
  <Words>6</Words>
  <Application>Microsoft Office PowerPoint</Application>
  <PresentationFormat>Экран (4:3)</PresentationFormat>
  <Paragraphs>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MaisJan</dc:creator>
  <cp:lastModifiedBy>MaisJan</cp:lastModifiedBy>
  <cp:revision>15</cp:revision>
  <dcterms:created xsi:type="dcterms:W3CDTF">2013-03-02T14:05:33Z</dcterms:created>
  <dcterms:modified xsi:type="dcterms:W3CDTF">2013-03-04T16:17:23Z</dcterms:modified>
</cp:coreProperties>
</file>