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2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8" r:id="rId13"/>
    <p:sldId id="259" r:id="rId14"/>
    <p:sldId id="260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368152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Презентація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3212976"/>
            <a:ext cx="5184576" cy="3528391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На тему</a:t>
            </a:r>
            <a:r>
              <a:rPr lang="en-US" sz="2400" dirty="0" smtClean="0"/>
              <a:t>:”</a:t>
            </a:r>
            <a:r>
              <a:rPr lang="uk-UA" sz="2400" dirty="0" err="1" smtClean="0"/>
              <a:t>Екосистемне</a:t>
            </a:r>
            <a:r>
              <a:rPr lang="uk-UA" sz="2400" dirty="0" smtClean="0"/>
              <a:t> різноманіття</a:t>
            </a:r>
            <a:r>
              <a:rPr lang="en-US" sz="2400" dirty="0" smtClean="0"/>
              <a:t>”</a:t>
            </a:r>
            <a:endParaRPr lang="uk-UA" sz="2400" dirty="0" smtClean="0"/>
          </a:p>
          <a:p>
            <a:r>
              <a:rPr lang="uk-UA" sz="2400" dirty="0" smtClean="0"/>
              <a:t>Виконав учень 11-А класу</a:t>
            </a:r>
          </a:p>
          <a:p>
            <a:r>
              <a:rPr lang="uk-UA" sz="2400" dirty="0" err="1" smtClean="0"/>
              <a:t>Острожчук</a:t>
            </a:r>
            <a:r>
              <a:rPr lang="uk-UA" sz="2400" dirty="0" smtClean="0"/>
              <a:t> Богдан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14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Тундри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9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305800" cy="1143000"/>
          </a:xfrm>
        </p:spPr>
        <p:txBody>
          <a:bodyPr/>
          <a:lstStyle/>
          <a:p>
            <a:r>
              <a:rPr lang="uk-UA" dirty="0" smtClean="0"/>
              <a:t>Коралові рифи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1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Втрата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біорізноманіття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негативно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впливає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деякі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аспекти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добробуту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людства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зокрема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продовольчу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безпеку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вразливість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стихійних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лих,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енергетичну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безпеку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доступ до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чистої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води та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впливає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та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суспільні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відносини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5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"/>
            <a:ext cx="8229600" cy="1143000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i="1" dirty="0" err="1"/>
              <a:t>Висихання</a:t>
            </a:r>
            <a:r>
              <a:rPr lang="ru-RU" i="1" dirty="0"/>
              <a:t> Аральского моря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696744" cy="567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2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</a:t>
            </a: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тенденції</a:t>
            </a: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біорізноманіття</a:t>
            </a: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Практично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екосистеми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різко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трансформуються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людську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продовжують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перетворюватися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метою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сільськогосподарської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видів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експлуатації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Сучасна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втрата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біорізноманіття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відповідні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навколишньому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середовищі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зараз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відбуваються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швидше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ніж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будь-коли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раніше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людській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історії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ніяких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сповільнення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процесу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збільшила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швидкість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зникнення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видів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принаймні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100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порівнянні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гаданою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природною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швидкістю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9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чинники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призводять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втрати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біорізноманіття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Біорізноманіття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швидко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скорочується</a:t>
            </a:r>
            <a:r>
              <a:rPr lang="ru-RU" dirty="0">
                <a:solidFill>
                  <a:srgbClr val="C00000"/>
                </a:solidFill>
              </a:rPr>
              <a:t> у </a:t>
            </a:r>
            <a:r>
              <a:rPr lang="ru-RU" dirty="0" err="1">
                <a:solidFill>
                  <a:srgbClr val="C00000"/>
                </a:solidFill>
              </a:rPr>
              <a:t>зв’язку</a:t>
            </a:r>
            <a:r>
              <a:rPr lang="ru-RU" dirty="0">
                <a:solidFill>
                  <a:srgbClr val="C00000"/>
                </a:solidFill>
              </a:rPr>
              <a:t> з такими </a:t>
            </a:r>
            <a:r>
              <a:rPr lang="ru-RU" dirty="0" err="1">
                <a:solidFill>
                  <a:srgbClr val="C00000"/>
                </a:solidFill>
              </a:rPr>
              <a:t>чинниками</a:t>
            </a:r>
            <a:r>
              <a:rPr lang="ru-RU" dirty="0">
                <a:solidFill>
                  <a:srgbClr val="C00000"/>
                </a:solidFill>
              </a:rPr>
              <a:t> як: </a:t>
            </a:r>
            <a:r>
              <a:rPr lang="ru-RU" dirty="0" err="1">
                <a:solidFill>
                  <a:srgbClr val="C00000"/>
                </a:solidFill>
              </a:rPr>
              <a:t>зміни</a:t>
            </a:r>
            <a:r>
              <a:rPr lang="ru-RU" dirty="0">
                <a:solidFill>
                  <a:srgbClr val="C00000"/>
                </a:solidFill>
              </a:rPr>
              <a:t> у </a:t>
            </a:r>
            <a:r>
              <a:rPr lang="ru-RU" dirty="0" err="1">
                <a:solidFill>
                  <a:srgbClr val="C00000"/>
                </a:solidFill>
              </a:rPr>
              <a:t>землекористуванні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зміни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клімату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інвазивні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види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надмірна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експлуатація</a:t>
            </a:r>
            <a:r>
              <a:rPr lang="ru-RU" dirty="0">
                <a:solidFill>
                  <a:srgbClr val="C00000"/>
                </a:solidFill>
              </a:rPr>
              <a:t> та </a:t>
            </a:r>
            <a:r>
              <a:rPr lang="ru-RU" dirty="0" err="1">
                <a:solidFill>
                  <a:srgbClr val="C00000"/>
                </a:solidFill>
              </a:rPr>
              <a:t>забруднення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довкілля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 err="1">
                <a:solidFill>
                  <a:srgbClr val="C00000"/>
                </a:solidFill>
              </a:rPr>
              <a:t>Такі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природні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або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частіше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викликані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людиною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чинники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що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називаються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каталізаторами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здебільшого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взаємодіють</a:t>
            </a:r>
            <a:r>
              <a:rPr lang="ru-RU" dirty="0">
                <a:solidFill>
                  <a:srgbClr val="C00000"/>
                </a:solidFill>
              </a:rPr>
              <a:t> і </a:t>
            </a:r>
            <a:r>
              <a:rPr lang="ru-RU" dirty="0" err="1">
                <a:solidFill>
                  <a:srgbClr val="C00000"/>
                </a:solidFill>
              </a:rPr>
              <a:t>підсилюють</a:t>
            </a:r>
            <a:r>
              <a:rPr lang="ru-RU" dirty="0">
                <a:solidFill>
                  <a:srgbClr val="C00000"/>
                </a:solidFill>
              </a:rPr>
              <a:t> один одного.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для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біорізноманіття</a:t>
            </a:r>
            <a:r>
              <a:rPr lang="ru-RU" dirty="0"/>
              <a:t>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957072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Утворення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заповідних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невід’ємною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частиною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збереження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біорізноманіття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але самих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буде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недостатньо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захисту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всього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спектру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біорізноманіття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 силу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взаємоп’язаності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екосистем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собою).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того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перепоною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протидія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боку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капіталістичних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інституцій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зацікавлених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хижацькій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експлуатації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ресурсів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800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Висновки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часто </a:t>
            </a:r>
            <a:r>
              <a:rPr lang="ru-RU" dirty="0" err="1"/>
              <a:t>спричиняють</a:t>
            </a:r>
            <a:r>
              <a:rPr lang="ru-RU" dirty="0"/>
              <a:t> </a:t>
            </a:r>
            <a:r>
              <a:rPr lang="ru-RU" dirty="0" err="1"/>
              <a:t>незворотні</a:t>
            </a:r>
            <a:r>
              <a:rPr lang="ru-RU" dirty="0"/>
              <a:t> </a:t>
            </a:r>
            <a:r>
              <a:rPr lang="ru-RU" dirty="0" err="1"/>
              <a:t>втрати</a:t>
            </a:r>
            <a:r>
              <a:rPr lang="ru-RU" dirty="0"/>
              <a:t> у видовому </a:t>
            </a:r>
            <a:r>
              <a:rPr lang="ru-RU" dirty="0" err="1"/>
              <a:t>різноманітті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 smtClean="0"/>
              <a:t>.</a:t>
            </a:r>
          </a:p>
          <a:p>
            <a:r>
              <a:rPr lang="ru-RU" dirty="0"/>
              <a:t>2. </a:t>
            </a:r>
            <a:r>
              <a:rPr lang="ru-RU" dirty="0" err="1"/>
              <a:t>Біорізноманіття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прямо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опосередковано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базові</a:t>
            </a:r>
            <a:r>
              <a:rPr lang="ru-RU" dirty="0"/>
              <a:t> </a:t>
            </a:r>
            <a:r>
              <a:rPr lang="ru-RU" dirty="0" err="1"/>
              <a:t>аспекти</a:t>
            </a:r>
            <a:r>
              <a:rPr lang="ru-RU" dirty="0"/>
              <a:t>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 smtClean="0"/>
              <a:t>добробуту</a:t>
            </a:r>
            <a:r>
              <a:rPr lang="ru-RU" dirty="0" smtClean="0"/>
              <a:t>.</a:t>
            </a:r>
          </a:p>
          <a:p>
            <a:r>
              <a:rPr lang="ru-RU" dirty="0"/>
              <a:t>3. Попри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підпорядковані</a:t>
            </a:r>
            <a:r>
              <a:rPr lang="ru-RU" dirty="0"/>
              <a:t> </a:t>
            </a:r>
            <a:r>
              <a:rPr lang="ru-RU" dirty="0" err="1"/>
              <a:t>корпораціям</a:t>
            </a:r>
            <a:r>
              <a:rPr lang="ru-RU" dirty="0"/>
              <a:t> </a:t>
            </a:r>
            <a:r>
              <a:rPr lang="ru-RU" dirty="0" err="1"/>
              <a:t>інституції</a:t>
            </a:r>
            <a:r>
              <a:rPr lang="ru-RU" dirty="0"/>
              <a:t> </a:t>
            </a:r>
            <a:r>
              <a:rPr lang="ru-RU" dirty="0" err="1"/>
              <a:t>просувають</a:t>
            </a:r>
            <a:r>
              <a:rPr lang="ru-RU" dirty="0"/>
              <a:t> думку про </a:t>
            </a:r>
            <a:r>
              <a:rPr lang="ru-RU" dirty="0" err="1"/>
              <a:t>безумовну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експлуатації</a:t>
            </a:r>
            <a:r>
              <a:rPr lang="ru-RU" dirty="0"/>
              <a:t> екосистем, </a:t>
            </a:r>
            <a:r>
              <a:rPr lang="ru-RU" dirty="0" err="1"/>
              <a:t>втрати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завдаються</a:t>
            </a:r>
            <a:r>
              <a:rPr lang="ru-RU" dirty="0"/>
              <a:t> </a:t>
            </a:r>
            <a:r>
              <a:rPr lang="ru-RU" dirty="0" err="1"/>
              <a:t>корінному</a:t>
            </a:r>
            <a:r>
              <a:rPr lang="ru-RU" dirty="0"/>
              <a:t> </a:t>
            </a:r>
            <a:r>
              <a:rPr lang="ru-RU" dirty="0" err="1"/>
              <a:t>населенню</a:t>
            </a:r>
            <a:r>
              <a:rPr lang="ru-RU" dirty="0"/>
              <a:t> </a:t>
            </a:r>
            <a:r>
              <a:rPr lang="ru-RU" dirty="0" err="1"/>
              <a:t>конкретних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 </a:t>
            </a:r>
            <a:r>
              <a:rPr lang="ru-RU" dirty="0" err="1"/>
              <a:t>здебільшого</a:t>
            </a:r>
            <a:r>
              <a:rPr lang="ru-RU" dirty="0"/>
              <a:t> </a:t>
            </a:r>
            <a:r>
              <a:rPr lang="ru-RU" dirty="0" err="1"/>
              <a:t>перевищують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вигоди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88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1.Визначення</a:t>
            </a:r>
          </a:p>
          <a:p>
            <a:r>
              <a:rPr lang="uk-UA" dirty="0" smtClean="0"/>
              <a:t>2.Приклади</a:t>
            </a:r>
          </a:p>
          <a:p>
            <a:r>
              <a:rPr lang="uk-UA" dirty="0" smtClean="0"/>
              <a:t>3.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/>
              <a:t>сучасні</a:t>
            </a:r>
            <a:r>
              <a:rPr lang="ru-RU" sz="2800" dirty="0"/>
              <a:t> </a:t>
            </a:r>
            <a:r>
              <a:rPr lang="ru-RU" sz="2800" dirty="0" err="1"/>
              <a:t>тенденції</a:t>
            </a:r>
            <a:r>
              <a:rPr lang="ru-RU" sz="2800" dirty="0"/>
              <a:t> </a:t>
            </a:r>
            <a:r>
              <a:rPr lang="ru-RU" sz="2800" dirty="0" err="1"/>
              <a:t>щодо</a:t>
            </a:r>
            <a:r>
              <a:rPr lang="ru-RU" sz="2800" dirty="0"/>
              <a:t> </a:t>
            </a:r>
            <a:r>
              <a:rPr lang="ru-RU" sz="2800" dirty="0" err="1"/>
              <a:t>біорізноманіття</a:t>
            </a:r>
            <a:r>
              <a:rPr lang="ru-RU" sz="2800" dirty="0" smtClean="0"/>
              <a:t>?</a:t>
            </a:r>
          </a:p>
          <a:p>
            <a:r>
              <a:rPr lang="uk-UA" sz="2800" dirty="0" smtClean="0"/>
              <a:t>4.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чинники</a:t>
            </a:r>
            <a:r>
              <a:rPr lang="ru-RU" sz="2800" dirty="0"/>
              <a:t> </a:t>
            </a:r>
            <a:r>
              <a:rPr lang="ru-RU" sz="2800" dirty="0" err="1"/>
              <a:t>призводять</a:t>
            </a:r>
            <a:r>
              <a:rPr lang="ru-RU" sz="2800" dirty="0"/>
              <a:t> до </a:t>
            </a:r>
            <a:r>
              <a:rPr lang="ru-RU" sz="2800" dirty="0" err="1"/>
              <a:t>втрати</a:t>
            </a:r>
            <a:r>
              <a:rPr lang="ru-RU" sz="2800" dirty="0"/>
              <a:t> </a:t>
            </a:r>
            <a:r>
              <a:rPr lang="ru-RU" sz="2800" dirty="0" err="1"/>
              <a:t>біорізноманіття</a:t>
            </a:r>
            <a:r>
              <a:rPr lang="ru-RU" sz="2800" dirty="0" smtClean="0"/>
              <a:t>?</a:t>
            </a:r>
          </a:p>
          <a:p>
            <a:r>
              <a:rPr lang="uk-UA" sz="2800" dirty="0" smtClean="0"/>
              <a:t>5.</a:t>
            </a:r>
            <a:r>
              <a:rPr lang="ru-RU" sz="2800" dirty="0"/>
              <a:t>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можна</a:t>
            </a:r>
            <a:r>
              <a:rPr lang="ru-RU" sz="2800" dirty="0"/>
              <a:t> </a:t>
            </a:r>
            <a:r>
              <a:rPr lang="ru-RU" sz="2800" dirty="0" err="1"/>
              <a:t>зробити</a:t>
            </a:r>
            <a:r>
              <a:rPr lang="ru-RU" sz="2800" dirty="0"/>
              <a:t> для </a:t>
            </a:r>
            <a:r>
              <a:rPr lang="ru-RU" sz="2800" dirty="0" err="1"/>
              <a:t>збереження</a:t>
            </a:r>
            <a:r>
              <a:rPr lang="ru-RU" sz="2800" dirty="0"/>
              <a:t> </a:t>
            </a:r>
            <a:r>
              <a:rPr lang="ru-RU" sz="2800" dirty="0" err="1"/>
              <a:t>біорізноманіття</a:t>
            </a:r>
            <a:r>
              <a:rPr lang="ru-RU" sz="2800" dirty="0" smtClean="0"/>
              <a:t>?</a:t>
            </a:r>
          </a:p>
          <a:p>
            <a:r>
              <a:rPr lang="uk-UA" sz="2800" dirty="0" smtClean="0"/>
              <a:t>6.Висновки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9524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484784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Екосистемне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різноманіття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стосується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різноманітності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об'єктів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рівні екосистем.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відрізняється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біорізноманіття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яке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стосується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варіювання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видового складу, а не екосистем.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Екосистемне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різноманіття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відноситися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різноманітності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екосистем,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присутніх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 біосфері,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різноманітності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видів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екологічних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процесів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відбуваються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фізичних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умовах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6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приклади</a:t>
            </a:r>
            <a:r>
              <a:rPr lang="ru-RU" dirty="0"/>
              <a:t> екосистем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різноманіттям</a:t>
            </a:r>
            <a:r>
              <a:rPr lang="ru-RU" dirty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5800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Пустелі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4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305800" cy="1143000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Морські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екосистеми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89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Тропічні листопадні ліси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7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3058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Дощові тропічні ліси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82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</TotalTime>
  <Words>347</Words>
  <Application>Microsoft Office PowerPoint</Application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Презентація</vt:lpstr>
      <vt:lpstr>План</vt:lpstr>
      <vt:lpstr>Презентация PowerPoint</vt:lpstr>
      <vt:lpstr>Деякі приклади екосистем з високим різноманіттям:</vt:lpstr>
      <vt:lpstr>Пустелі</vt:lpstr>
      <vt:lpstr>Ліси</vt:lpstr>
      <vt:lpstr>Морські екосистеми</vt:lpstr>
      <vt:lpstr>Тропічні листопадні ліси</vt:lpstr>
      <vt:lpstr>Дощові тропічні ліси</vt:lpstr>
      <vt:lpstr>Тундри</vt:lpstr>
      <vt:lpstr>Коралові рифи</vt:lpstr>
      <vt:lpstr>Презентация PowerPoint</vt:lpstr>
      <vt:lpstr>    Висихання Аральского моря</vt:lpstr>
      <vt:lpstr>Які сучасні тенденції щодо біорізноманіття? </vt:lpstr>
      <vt:lpstr>Які чинники призводять до втрати біорізноманіття? </vt:lpstr>
      <vt:lpstr>Що можна зробити для збереження біорізноманіття? </vt:lpstr>
      <vt:lpstr>Висновки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</dc:title>
  <dc:creator>Bodya</dc:creator>
  <cp:lastModifiedBy>Bodya</cp:lastModifiedBy>
  <cp:revision>7</cp:revision>
  <dcterms:created xsi:type="dcterms:W3CDTF">2014-04-21T13:13:23Z</dcterms:created>
  <dcterms:modified xsi:type="dcterms:W3CDTF">2014-04-21T14:00:20Z</dcterms:modified>
</cp:coreProperties>
</file>