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01" autoAdjust="0"/>
    <p:restoredTop sz="94660"/>
  </p:normalViewPr>
  <p:slideViewPr>
    <p:cSldViewPr>
      <p:cViewPr varScale="1">
        <p:scale>
          <a:sx n="50" d="100"/>
          <a:sy n="50" d="100"/>
        </p:scale>
        <p:origin x="-114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8"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215106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безпечного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6929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1</a:t>
            </a:r>
            <a:r>
              <a:rPr lang="ru-RU" sz="2400" dirty="0" smtClean="0"/>
              <a:t>Категорично </a:t>
            </a:r>
            <a:r>
              <a:rPr lang="ru-RU" sz="2400" dirty="0" err="1" smtClean="0"/>
              <a:t>забороняється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розпорошувати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наносити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боротьби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комахами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питну</a:t>
            </a:r>
            <a:r>
              <a:rPr lang="ru-RU" sz="2400" dirty="0" smtClean="0"/>
              <a:t> воду та корм для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!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акваріум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рибами</a:t>
            </a:r>
            <a:r>
              <a:rPr lang="ru-RU" sz="2400" dirty="0" smtClean="0"/>
              <a:t> - перед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аерозолів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обов'язково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накрийте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. </a:t>
            </a:r>
          </a:p>
          <a:p>
            <a:r>
              <a:rPr lang="ru-RU" sz="2400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lang="ru-RU" sz="2400" dirty="0" smtClean="0"/>
              <a:t>Засоби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мурашок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порошків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забороняється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(</a:t>
            </a:r>
            <a:r>
              <a:rPr lang="ru-RU" sz="2400" dirty="0" err="1" smtClean="0"/>
              <a:t>мінімум</a:t>
            </a:r>
            <a:r>
              <a:rPr lang="ru-RU" sz="2400" dirty="0" smtClean="0"/>
              <a:t> на 10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) </a:t>
            </a:r>
            <a:r>
              <a:rPr lang="ru-RU" sz="2400" dirty="0" err="1" smtClean="0"/>
              <a:t>відкритих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питної</a:t>
            </a:r>
            <a:r>
              <a:rPr lang="ru-RU" sz="2400" dirty="0" smtClean="0"/>
              <a:t> води!</a:t>
            </a:r>
          </a:p>
          <a:p>
            <a:r>
              <a:rPr lang="ru-RU" sz="2400" dirty="0" smtClean="0">
                <a:latin typeface="Arial Black" pitchFamily="34" charset="0"/>
              </a:rPr>
              <a:t>3</a:t>
            </a:r>
            <a:r>
              <a:rPr lang="ru-RU" sz="2400" dirty="0" smtClean="0"/>
              <a:t>Після </a:t>
            </a:r>
            <a:r>
              <a:rPr lang="ru-RU" sz="2400" dirty="0" err="1" smtClean="0"/>
              <a:t>нанесення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садовій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ділянці</a:t>
            </a:r>
            <a:r>
              <a:rPr lang="ru-RU" sz="2400" dirty="0" smtClean="0"/>
              <a:t> не дозволяйте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latin typeface="Arial Black" pitchFamily="34" charset="0"/>
              </a:rPr>
              <a:t>4</a:t>
            </a:r>
            <a:r>
              <a:rPr lang="ru-RU" sz="2400" dirty="0" smtClean="0"/>
              <a:t>Після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ретельно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милом </a:t>
            </a:r>
            <a:r>
              <a:rPr lang="ru-RU" sz="2400" dirty="0" err="1" smtClean="0"/>
              <a:t>вимийте</a:t>
            </a:r>
            <a:r>
              <a:rPr lang="ru-RU" sz="2400" dirty="0" smtClean="0"/>
              <a:t> руки.</a:t>
            </a:r>
            <a:endParaRPr lang="ru-RU" sz="2400" dirty="0"/>
          </a:p>
        </p:txBody>
      </p:sp>
      <p:pic>
        <p:nvPicPr>
          <p:cNvPr id="3" name="Рисунок 2" descr="frosch_aloe_vera_handspuel-lotion_800x534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2071670" cy="1627632"/>
          </a:xfrm>
          <a:prstGeom prst="rect">
            <a:avLst/>
          </a:prstGeom>
        </p:spPr>
      </p:pic>
      <p:pic>
        <p:nvPicPr>
          <p:cNvPr id="4" name="Рисунок 3" descr="myttya-r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1928794" cy="21431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/>
                </a:solidFill>
              </a:rPr>
              <a:t>Ознаки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отруєння</a:t>
            </a:r>
            <a:r>
              <a:rPr lang="ru-RU" sz="3200" b="1" dirty="0" smtClean="0">
                <a:solidFill>
                  <a:schemeClr val="accent1"/>
                </a:solidFill>
              </a:rPr>
              <a:t>  препаратами </a:t>
            </a:r>
            <a:r>
              <a:rPr lang="ru-RU" sz="3200" b="1" dirty="0" err="1" smtClean="0">
                <a:solidFill>
                  <a:schemeClr val="accent1"/>
                </a:solidFill>
              </a:rPr>
              <a:t>побутової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хімії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3" name="Рисунок 2" descr="1239953003_s_123235674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2143140" cy="258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whooping_cough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71942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eczema_adul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857364"/>
            <a:ext cx="20002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kak_lechit_pokrasnenie_gla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786322"/>
            <a:ext cx="256730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114300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Перша </a:t>
            </a:r>
            <a:r>
              <a:rPr lang="ru-RU" sz="3600" u="sng" dirty="0" err="1" smtClean="0">
                <a:solidFill>
                  <a:schemeClr val="tx1"/>
                </a:solidFill>
              </a:rPr>
              <a:t>допомога</a:t>
            </a:r>
            <a:r>
              <a:rPr lang="ru-RU" sz="3600" u="sng" dirty="0" smtClean="0">
                <a:solidFill>
                  <a:schemeClr val="tx1"/>
                </a:solidFill>
              </a:rPr>
              <a:t>  при </a:t>
            </a:r>
            <a:r>
              <a:rPr lang="ru-RU" sz="3600" u="sng" dirty="0" err="1" smtClean="0">
                <a:solidFill>
                  <a:schemeClr val="tx1"/>
                </a:solidFill>
              </a:rPr>
              <a:t>отруєнні</a:t>
            </a:r>
            <a:r>
              <a:rPr lang="ru-RU" sz="3600" u="sng" dirty="0" smtClean="0">
                <a:solidFill>
                  <a:schemeClr val="tx1"/>
                </a:solidFill>
              </a:rPr>
              <a:t> препаратами </a:t>
            </a:r>
            <a:r>
              <a:rPr lang="ru-RU" sz="3600" u="sng" dirty="0" err="1" smtClean="0">
                <a:solidFill>
                  <a:schemeClr val="tx1"/>
                </a:solidFill>
              </a:rPr>
              <a:t>побутової</a:t>
            </a:r>
            <a:r>
              <a:rPr lang="ru-RU" sz="3600" u="sng" dirty="0" smtClean="0">
                <a:solidFill>
                  <a:schemeClr val="tx1"/>
                </a:solidFill>
              </a:rPr>
              <a:t> </a:t>
            </a:r>
            <a:r>
              <a:rPr lang="ru-RU" sz="3600" u="sng" dirty="0" err="1" smtClean="0">
                <a:solidFill>
                  <a:schemeClr val="tx1"/>
                </a:solidFill>
              </a:rPr>
              <a:t>хімії</a:t>
            </a:r>
            <a:r>
              <a:rPr lang="ru-RU" sz="3600" u="sng" dirty="0" smtClean="0">
                <a:solidFill>
                  <a:schemeClr val="tx1"/>
                </a:solidFill>
              </a:rPr>
              <a:t> .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3116"/>
            <a:ext cx="6143668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препарат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шлунок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негайно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викликати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швидку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приїзду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потрібно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викликати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потерпілого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блювання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випити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дві-три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склянки води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кімнатної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температури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latin typeface="Arial Black" pitchFamily="34" charset="0"/>
              </a:rPr>
              <a:t>3</a:t>
            </a:r>
            <a:r>
              <a:rPr lang="ru-RU" sz="2400" b="1" dirty="0" smtClean="0"/>
              <a:t>Після </a:t>
            </a:r>
            <a:r>
              <a:rPr lang="ru-RU" sz="2400" b="1" dirty="0" err="1" smtClean="0"/>
              <a:t>цього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випити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рослинну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олію</a:t>
            </a:r>
            <a:r>
              <a:rPr lang="ru-RU" sz="2400" b="1" dirty="0" smtClean="0"/>
              <a:t>, молоко, </a:t>
            </a:r>
            <a:r>
              <a:rPr lang="ru-RU" sz="2400" b="1" dirty="0" err="1" smtClean="0"/>
              <a:t>збитий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яєчний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білкову</a:t>
            </a:r>
            <a:r>
              <a:rPr lang="ru-RU" sz="2400" b="1" dirty="0" smtClean="0"/>
              <a:t> воду.</a:t>
            </a:r>
          </a:p>
          <a:p>
            <a:r>
              <a:rPr lang="ru-RU" sz="2400" b="1" dirty="0" smtClean="0">
                <a:latin typeface="Arial Black" pitchFamily="34" charset="0"/>
              </a:rPr>
              <a:t>4</a:t>
            </a:r>
            <a:r>
              <a:rPr lang="ru-RU" sz="2400" b="1" dirty="0" smtClean="0"/>
              <a:t>Якщо </a:t>
            </a:r>
            <a:r>
              <a:rPr lang="ru-RU" sz="2400" b="1" dirty="0" err="1" smtClean="0"/>
              <a:t>отруєний</a:t>
            </a:r>
            <a:r>
              <a:rPr lang="ru-RU" sz="2400" b="1" dirty="0" smtClean="0"/>
              <a:t> утратив </a:t>
            </a:r>
            <a:r>
              <a:rPr lang="ru-RU" sz="2400" b="1" dirty="0" err="1" smtClean="0"/>
              <a:t>свідомість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треба </a:t>
            </a:r>
            <a:r>
              <a:rPr lang="ru-RU" sz="2400" b="1" i="1" dirty="0" smtClean="0"/>
              <a:t> </a:t>
            </a:r>
            <a:r>
              <a:rPr lang="ru-RU" sz="2400" b="1" dirty="0" err="1" smtClean="0"/>
              <a:t>покласти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бік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Скорая_помощь_Г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6981" y="2786058"/>
            <a:ext cx="2667019" cy="20002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58246" cy="264318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err="1" smtClean="0"/>
              <a:t>Пам’ятайте</a:t>
            </a:r>
            <a:r>
              <a:rPr lang="ru-RU" sz="2800" b="1" dirty="0" smtClean="0"/>
              <a:t>!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препаратів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побутової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специфічні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властивості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побутові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хімікати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потребують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підвищеної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обережності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поводження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ними, тому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вони </a:t>
            </a:r>
            <a:r>
              <a:rPr lang="ru-RU" sz="2800" b="1" dirty="0" err="1" smtClean="0"/>
              <a:t>потенційно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небезпечні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здоров’я</a:t>
            </a:r>
            <a:r>
              <a:rPr lang="ru-RU" sz="2800" b="1" dirty="0" smtClean="0"/>
              <a:t>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5" name="Содержимое 4" descr="HwgKYMkb-5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3857652" cy="3089485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61688" y="3571874"/>
            <a:ext cx="3910840" cy="3137063"/>
          </a:xfr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План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4400" dirty="0" smtClean="0">
                <a:latin typeface="Arial Black" pitchFamily="34" charset="0"/>
              </a:rPr>
              <a:t>1.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800" dirty="0" smtClean="0"/>
              <a:t> </a:t>
            </a:r>
            <a:r>
              <a:rPr lang="ru-RU" sz="4800" dirty="0" err="1" smtClean="0"/>
              <a:t>Засоби</a:t>
            </a:r>
            <a:r>
              <a:rPr lang="ru-RU" sz="4800" dirty="0" smtClean="0"/>
              <a:t> </a:t>
            </a:r>
            <a:r>
              <a:rPr lang="ru-RU" sz="4800" dirty="0" err="1" smtClean="0"/>
              <a:t>побутової</a:t>
            </a:r>
            <a:r>
              <a:rPr lang="ru-RU" sz="4800" dirty="0" smtClean="0"/>
              <a:t> </a:t>
            </a:r>
            <a:r>
              <a:rPr lang="ru-RU" sz="4800" dirty="0" err="1" smtClean="0"/>
              <a:t>хімії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uk-UA" sz="4400" dirty="0" smtClean="0">
                <a:latin typeface="Arial Black" pitchFamily="34" charset="0"/>
              </a:rPr>
              <a:t>2.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/>
              <a:t>Особливо </a:t>
            </a:r>
            <a:r>
              <a:rPr lang="ru-RU" sz="4400" dirty="0" err="1" smtClean="0"/>
              <a:t>небезпечні</a:t>
            </a:r>
            <a:r>
              <a:rPr lang="ru-RU" sz="4400" dirty="0" smtClean="0"/>
              <a:t> </a:t>
            </a:r>
            <a:r>
              <a:rPr lang="ru-RU" sz="4400" dirty="0" err="1" smtClean="0"/>
              <a:t>речовини</a:t>
            </a:r>
            <a:r>
              <a:rPr lang="ru-RU" sz="4400" dirty="0" smtClean="0"/>
              <a:t> </a:t>
            </a:r>
            <a:r>
              <a:rPr lang="ru-RU" sz="4400" dirty="0" smtClean="0">
                <a:latin typeface="Arial Black" pitchFamily="34" charset="0"/>
              </a:rPr>
              <a:t> </a:t>
            </a:r>
          </a:p>
          <a:p>
            <a:r>
              <a:rPr lang="uk-UA" sz="4400" dirty="0" smtClean="0">
                <a:latin typeface="Arial Black" pitchFamily="34" charset="0"/>
              </a:rPr>
              <a:t>3.</a:t>
            </a:r>
            <a:r>
              <a:rPr lang="ru-RU" sz="4400" dirty="0" smtClean="0"/>
              <a:t> . </a:t>
            </a:r>
            <a:r>
              <a:rPr lang="uk-UA" sz="4800" dirty="0" smtClean="0"/>
              <a:t>Символи,які попереджають про шкідливість продукту </a:t>
            </a:r>
            <a:endParaRPr lang="ru-RU" sz="4800" dirty="0" smtClean="0">
              <a:latin typeface="Arial Black" pitchFamily="34" charset="0"/>
            </a:endParaRPr>
          </a:p>
          <a:p>
            <a:endParaRPr lang="ru-RU" sz="6600" dirty="0"/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Засоби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</a:rPr>
              <a:t>побутової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</a:rPr>
              <a:t>хімії</a:t>
            </a: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543824" cy="235745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. До </a:t>
            </a:r>
            <a:r>
              <a:rPr lang="ru-RU" sz="3200" dirty="0" err="1" smtClean="0"/>
              <a:t>товарів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побутової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хімії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клеї</a:t>
            </a:r>
            <a:r>
              <a:rPr lang="ru-RU" sz="3200" dirty="0" smtClean="0"/>
              <a:t>, </a:t>
            </a:r>
            <a:r>
              <a:rPr lang="ru-RU" sz="3200" dirty="0" err="1" smtClean="0"/>
              <a:t>абразивні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матеріали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прання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миття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</a:t>
            </a:r>
            <a:r>
              <a:rPr lang="ru-RU" sz="3200" dirty="0" err="1" smtClean="0"/>
              <a:t>для</a:t>
            </a:r>
            <a:r>
              <a:rPr lang="ru-RU" sz="3200" dirty="0" smtClean="0"/>
              <a:t> </a:t>
            </a:r>
            <a:r>
              <a:rPr lang="ru-RU" sz="3200" dirty="0" err="1" smtClean="0"/>
              <a:t>чищення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лакофарбові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товари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по догляду за </a:t>
            </a:r>
            <a:r>
              <a:rPr lang="ru-RU" sz="3200" dirty="0" err="1" smtClean="0"/>
              <a:t>житлом</a:t>
            </a:r>
            <a:r>
              <a:rPr lang="ru-RU" sz="3200" dirty="0" smtClean="0"/>
              <a:t>. предметами </a:t>
            </a:r>
            <a:r>
              <a:rPr lang="ru-RU" sz="3200" dirty="0" err="1" smtClean="0"/>
              <a:t>побуту</a:t>
            </a:r>
            <a:r>
              <a:rPr lang="ru-RU" sz="3200" dirty="0" smtClean="0"/>
              <a:t>, садом </a:t>
            </a:r>
            <a:r>
              <a:rPr lang="ru-RU" sz="3200" dirty="0" err="1" smtClean="0"/>
              <a:t>і</a:t>
            </a:r>
            <a:r>
              <a:rPr lang="ru-RU" sz="3200" dirty="0" smtClean="0"/>
              <a:t> городом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ін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pic>
        <p:nvPicPr>
          <p:cNvPr id="5" name="Рисунок 4" descr="920006_717340_132704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357562"/>
            <a:ext cx="4907782" cy="3286148"/>
          </a:xfrm>
          <a:prstGeom prst="rect">
            <a:avLst/>
          </a:prstGeom>
        </p:spPr>
      </p:pic>
      <p:pic>
        <p:nvPicPr>
          <p:cNvPr id="6" name="Рисунок 5" descr="WEZY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3571868" cy="32861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2873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ДИТЯЧІ КОСМЕТИЧНІ ЗАСОБИ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357298"/>
            <a:ext cx="8929718" cy="550070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/>
              <a:t>Існують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загальноприйняті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усім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вимоги</a:t>
            </a:r>
            <a:r>
              <a:rPr lang="ru-RU" sz="2800" dirty="0" smtClean="0"/>
              <a:t> до тих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дитячим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косметичним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засобам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гіпоалергенність</a:t>
            </a:r>
            <a:r>
              <a:rPr lang="ru-RU" sz="2800" dirty="0" smtClean="0"/>
              <a:t>, натуральна основа, </a:t>
            </a:r>
            <a:r>
              <a:rPr lang="ru-RU" sz="2800" dirty="0" err="1" smtClean="0"/>
              <a:t>відсутність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барвників</a:t>
            </a:r>
            <a:r>
              <a:rPr lang="ru-RU" sz="2800" dirty="0" smtClean="0"/>
              <a:t>, а для </a:t>
            </a:r>
            <a:r>
              <a:rPr lang="ru-RU" sz="2800" dirty="0" err="1" smtClean="0"/>
              <a:t>мийних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засобів</a:t>
            </a:r>
            <a:r>
              <a:rPr lang="ru-RU" sz="2800" dirty="0" smtClean="0"/>
              <a:t> - </a:t>
            </a:r>
            <a:r>
              <a:rPr lang="ru-RU" sz="2800" dirty="0" err="1" smtClean="0"/>
              <a:t>нейтральне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рН</a:t>
            </a:r>
            <a:r>
              <a:rPr lang="ru-RU" sz="2800" dirty="0" smtClean="0"/>
              <a:t>. І тому рецептура </a:t>
            </a:r>
            <a:r>
              <a:rPr lang="ru-RU" sz="2800" dirty="0" err="1" smtClean="0"/>
              <a:t>їх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фірми-виробника</a:t>
            </a:r>
            <a:r>
              <a:rPr lang="ru-RU" sz="2800" dirty="0" smtClean="0"/>
              <a:t>,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в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однакова</a:t>
            </a:r>
            <a:r>
              <a:rPr lang="ru-RU" sz="2800" dirty="0" smtClean="0"/>
              <a:t>.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складові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добавки, </a:t>
            </a:r>
            <a:r>
              <a:rPr lang="ru-RU" sz="2800" dirty="0" err="1" smtClean="0"/>
              <a:t>біокомпоненти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ДИТЯЧІ КОСМЕТИЧНІ ЗАСОБИ</a:t>
            </a:r>
            <a:endParaRPr lang="ru-RU" dirty="0"/>
          </a:p>
        </p:txBody>
      </p:sp>
      <p:pic>
        <p:nvPicPr>
          <p:cNvPr id="6" name="Содержимое 5" descr="image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3643322"/>
            <a:ext cx="3214678" cy="3214678"/>
          </a:xfrm>
        </p:spPr>
      </p:pic>
      <p:pic>
        <p:nvPicPr>
          <p:cNvPr id="7" name="Рисунок 6" descr="img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5284" y="1785926"/>
            <a:ext cx="2408716" cy="2500330"/>
          </a:xfrm>
          <a:prstGeom prst="rect">
            <a:avLst/>
          </a:prstGeom>
        </p:spPr>
      </p:pic>
      <p:pic>
        <p:nvPicPr>
          <p:cNvPr id="10" name="Содержимое 9" descr="kupanie-rebenk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-1" y="2000240"/>
            <a:ext cx="4933629" cy="4857760"/>
          </a:xfr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86742" cy="15716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. </a:t>
            </a:r>
            <a:r>
              <a:rPr lang="ru-RU" sz="5300" dirty="0" smtClean="0"/>
              <a:t>Особливо </a:t>
            </a:r>
            <a:r>
              <a:rPr lang="ru-RU" sz="5300" dirty="0" err="1" smtClean="0"/>
              <a:t>небезпечні</a:t>
            </a:r>
            <a:r>
              <a:rPr lang="ru-RU" sz="5300" dirty="0" smtClean="0"/>
              <a:t> </a:t>
            </a:r>
            <a:r>
              <a:rPr lang="ru-RU" sz="5300" dirty="0" err="1" smtClean="0"/>
              <a:t>речовини</a:t>
            </a:r>
            <a:r>
              <a:rPr lang="ru-RU" sz="5300" dirty="0" smtClean="0"/>
              <a:t>.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8686800" cy="38957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а) агресивні речовини (кислоти, луги, аміак, хлороводень, хлор, озон);</a:t>
            </a:r>
            <a:endParaRPr lang="uk-UA" sz="3200" dirty="0" smtClean="0"/>
          </a:p>
          <a:p>
            <a:r>
              <a:rPr lang="uk-UA" sz="3200" i="1" dirty="0" smtClean="0"/>
              <a:t> б) легкозаймисті речовини (спирти, ацетон, рідкі вуглеводні);</a:t>
            </a:r>
            <a:endParaRPr lang="uk-UA" sz="3200" dirty="0" smtClean="0"/>
          </a:p>
          <a:p>
            <a:r>
              <a:rPr lang="uk-UA" sz="3200" i="1" dirty="0" smtClean="0"/>
              <a:t> в) ртуть та </a:t>
            </a:r>
            <a:r>
              <a:rPr lang="uk-UA" sz="3200" i="1" dirty="0" err="1" smtClean="0"/>
              <a:t>демеркуризація</a:t>
            </a:r>
            <a:r>
              <a:rPr lang="uk-UA" sz="3200" i="1" dirty="0" smtClean="0"/>
              <a:t>.</a:t>
            </a:r>
            <a:endParaRPr lang="uk-UA" sz="3200" dirty="0"/>
          </a:p>
        </p:txBody>
      </p:sp>
      <p:pic>
        <p:nvPicPr>
          <p:cNvPr id="5" name="Рисунок 4" descr="458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71942"/>
            <a:ext cx="3500430" cy="278605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Символи,які попереджають про шкідливість продукту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928802"/>
            <a:ext cx="8001024" cy="257176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Подразнюючий</a:t>
            </a:r>
            <a:r>
              <a:rPr lang="ru-RU" sz="2400" dirty="0" smtClean="0"/>
              <a:t> .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 не </a:t>
            </a:r>
            <a:r>
              <a:rPr lang="ru-RU" sz="2800" dirty="0" err="1" smtClean="0"/>
              <a:t>допускати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попадання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очі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ретельно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мити</a:t>
            </a:r>
            <a:r>
              <a:rPr lang="ru-RU" sz="2800" dirty="0" smtClean="0"/>
              <a:t> руки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цією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речовиною</a:t>
            </a:r>
            <a:r>
              <a:rPr lang="ru-RU" sz="2800" dirty="0" smtClean="0"/>
              <a:t>. </a:t>
            </a:r>
            <a:r>
              <a:rPr lang="ru-RU" sz="2800" dirty="0" err="1" smtClean="0"/>
              <a:t>Намагайтеся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в добре </a:t>
            </a:r>
            <a:r>
              <a:rPr lang="ru-RU" sz="2800" dirty="0" err="1" smtClean="0"/>
              <a:t>провітрюваних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приміщеннях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Содержимое 4" descr="11086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1171575" cy="1171575"/>
          </a:xfrm>
        </p:spPr>
      </p:pic>
      <p:pic>
        <p:nvPicPr>
          <p:cNvPr id="6" name="Рисунок 5" descr="11086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1942"/>
            <a:ext cx="1295598" cy="1357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4429132"/>
            <a:ext cx="7715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Шкідливий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800" dirty="0" smtClean="0"/>
              <a:t>Цей значок 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зустрічається</a:t>
            </a:r>
            <a:r>
              <a:rPr lang="ru-RU" sz="2800" dirty="0" smtClean="0"/>
              <a:t> на упаковках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розчинниками</a:t>
            </a:r>
            <a:r>
              <a:rPr lang="ru-RU" sz="2800" dirty="0" smtClean="0"/>
              <a:t>, лаками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фарбами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говорить про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продукт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шкідливих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токсичних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85810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8621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1357322" cy="13683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928671"/>
            <a:ext cx="7786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Їдкими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бути,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каналізаційних</a:t>
            </a:r>
            <a:r>
              <a:rPr lang="ru-RU" sz="2800" dirty="0" smtClean="0"/>
              <a:t> труб. До складу продукту входить луг у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. А, при </a:t>
            </a:r>
            <a:r>
              <a:rPr lang="ru-RU" sz="2800" dirty="0" err="1" smtClean="0"/>
              <a:t>попаданні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шкіру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важкі</a:t>
            </a:r>
            <a:r>
              <a:rPr lang="ru-RU" sz="2800" dirty="0" smtClean="0"/>
              <a:t>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серйозні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пошкодження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шкіри</a:t>
            </a:r>
            <a:r>
              <a:rPr lang="ru-RU" sz="2800" dirty="0" smtClean="0"/>
              <a:t>.. </a:t>
            </a:r>
            <a:endParaRPr lang="ru-RU" sz="2800" dirty="0"/>
          </a:p>
        </p:txBody>
      </p:sp>
      <p:pic>
        <p:nvPicPr>
          <p:cNvPr id="4" name="Рисунок 3" descr="1108618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1285852" cy="12335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3786190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Небезпечний</a:t>
            </a:r>
            <a:r>
              <a:rPr lang="ru-RU" sz="2800" dirty="0" smtClean="0">
                <a:latin typeface="Arial Black" pitchFamily="34" charset="0"/>
              </a:rPr>
              <a:t> для </a:t>
            </a:r>
            <a:r>
              <a:rPr lang="ru-RU" sz="2800" dirty="0" err="1" smtClean="0">
                <a:latin typeface="Arial Black" pitchFamily="34" charset="0"/>
              </a:rPr>
              <a:t>навколишнього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середовища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/>
              <a:t> Цей символ </a:t>
            </a:r>
            <a:r>
              <a:rPr lang="ru-RU" sz="2800" dirty="0" err="1" smtClean="0"/>
              <a:t>попереджає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шкідливість</a:t>
            </a:r>
            <a:r>
              <a:rPr lang="ru-RU" sz="2800" dirty="0" smtClean="0"/>
              <a:t> продукту для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. До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складу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входити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загрозу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6438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безпечного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ефективного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швидкого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чищення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слідуйте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будь ласка,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наступним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рекомендаціям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857364"/>
            <a:ext cx="6215106" cy="4786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rial Black" pitchFamily="34" charset="0"/>
              </a:rPr>
              <a:t>1</a:t>
            </a:r>
            <a:r>
              <a:rPr lang="ru-RU" sz="2000" dirty="0" smtClean="0"/>
              <a:t> 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 не </a:t>
            </a:r>
            <a:r>
              <a:rPr lang="ru-RU" sz="2000" dirty="0" err="1" smtClean="0"/>
              <a:t>вдихайте</a:t>
            </a:r>
            <a:r>
              <a:rPr lang="ru-RU" sz="2000" dirty="0" smtClean="0"/>
              <a:t> пари </a:t>
            </a:r>
            <a:r>
              <a:rPr lang="ru-RU" sz="2000" dirty="0" err="1" smtClean="0"/>
              <a:t>чистячих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! </a:t>
            </a:r>
            <a:r>
              <a:rPr lang="ru-RU" sz="2000" dirty="0" err="1" smtClean="0"/>
              <a:t>Це</a:t>
            </a:r>
            <a:r>
              <a:rPr lang="ru-RU" sz="2000" dirty="0" smtClean="0"/>
              <a:t> </a:t>
            </a:r>
            <a:r>
              <a:rPr lang="ru-RU" sz="2000" dirty="0" err="1" smtClean="0"/>
              <a:t>небезпечно</a:t>
            </a:r>
            <a:r>
              <a:rPr lang="ru-RU" sz="2000" dirty="0" smtClean="0"/>
              <a:t> для 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!</a:t>
            </a:r>
          </a:p>
          <a:p>
            <a:r>
              <a:rPr lang="ru-RU" sz="2000" dirty="0" smtClean="0">
                <a:latin typeface="Arial Black" pitchFamily="34" charset="0"/>
              </a:rPr>
              <a:t>2</a:t>
            </a:r>
            <a:r>
              <a:rPr lang="ru-RU" sz="2000" dirty="0" smtClean="0"/>
              <a:t> 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 </a:t>
            </a:r>
            <a:r>
              <a:rPr lang="ru-RU" sz="2000" dirty="0" err="1" smtClean="0"/>
              <a:t>зберігайте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 в </a:t>
            </a:r>
            <a:r>
              <a:rPr lang="ru-RU" sz="2000" dirty="0" err="1" smtClean="0"/>
              <a:t>недосяжному</a:t>
            </a:r>
            <a:r>
              <a:rPr lang="ru-RU" sz="2000" dirty="0" smtClean="0"/>
              <a:t> для 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 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3</a:t>
            </a:r>
            <a:r>
              <a:rPr lang="ru-RU" sz="2000" dirty="0" smtClean="0"/>
              <a:t> Не допускайте </a:t>
            </a:r>
            <a:r>
              <a:rPr lang="ru-RU" sz="2000" dirty="0" err="1" smtClean="0"/>
              <a:t>потрапляння</a:t>
            </a:r>
            <a:r>
              <a:rPr lang="ru-RU" sz="2000" dirty="0" smtClean="0"/>
              <a:t> </a:t>
            </a:r>
            <a:r>
              <a:rPr lang="ru-RU" sz="2000" dirty="0" err="1" smtClean="0"/>
              <a:t>чистячих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 в </a:t>
            </a:r>
            <a:r>
              <a:rPr lang="ru-RU" sz="2000" dirty="0" err="1" smtClean="0"/>
              <a:t>очі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на </a:t>
            </a:r>
            <a:r>
              <a:rPr lang="ru-RU" sz="2000" dirty="0" err="1" smtClean="0"/>
              <a:t>слизові</a:t>
            </a:r>
            <a:r>
              <a:rPr lang="ru-RU" sz="2000" dirty="0" smtClean="0"/>
              <a:t> 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4</a:t>
            </a:r>
            <a:r>
              <a:rPr lang="ru-RU" sz="2000" dirty="0" smtClean="0"/>
              <a:t>Перед </a:t>
            </a:r>
            <a:r>
              <a:rPr lang="ru-RU" sz="2000" dirty="0" err="1" smtClean="0"/>
              <a:t>застосуванням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засобу</a:t>
            </a:r>
            <a:r>
              <a:rPr lang="ru-RU" sz="2000" dirty="0" smtClean="0"/>
              <a:t> </a:t>
            </a:r>
            <a:r>
              <a:rPr lang="ru-RU" sz="2000" dirty="0" err="1" smtClean="0"/>
              <a:t>уважно</a:t>
            </a:r>
            <a:r>
              <a:rPr lang="ru-RU" sz="2000" dirty="0" smtClean="0"/>
              <a:t> </a:t>
            </a:r>
            <a:r>
              <a:rPr lang="ru-RU" sz="2000" dirty="0" err="1" smtClean="0"/>
              <a:t>вивчите</a:t>
            </a:r>
            <a:r>
              <a:rPr lang="ru-RU" sz="2000" dirty="0" smtClean="0"/>
              <a:t> </a:t>
            </a:r>
            <a:r>
              <a:rPr lang="ru-RU" sz="2000" dirty="0" err="1" smtClean="0"/>
              <a:t>етикетку</a:t>
            </a:r>
            <a:r>
              <a:rPr lang="ru-RU" sz="2000" dirty="0" smtClean="0"/>
              <a:t> </a:t>
            </a:r>
            <a:r>
              <a:rPr lang="ru-RU" sz="2000" dirty="0" err="1" smtClean="0"/>
              <a:t>виробу</a:t>
            </a:r>
            <a:r>
              <a:rPr lang="ru-RU" sz="2000" dirty="0" smtClean="0"/>
              <a:t> - </a:t>
            </a:r>
            <a:r>
              <a:rPr lang="ru-RU" sz="2000" dirty="0" err="1" smtClean="0"/>
              <a:t>виробник</a:t>
            </a:r>
            <a:r>
              <a:rPr lang="ru-RU" sz="2000" dirty="0" smtClean="0"/>
              <a:t> 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 </a:t>
            </a:r>
            <a:r>
              <a:rPr lang="ru-RU" sz="2000" dirty="0" err="1" smtClean="0"/>
              <a:t>вказує</a:t>
            </a:r>
            <a:r>
              <a:rPr lang="ru-RU" sz="2000" dirty="0" smtClean="0"/>
              <a:t> </a:t>
            </a:r>
            <a:r>
              <a:rPr lang="ru-RU" sz="2000" dirty="0" err="1" smtClean="0"/>
              <a:t>необхідні</a:t>
            </a:r>
            <a:r>
              <a:rPr lang="ru-RU" sz="2000" dirty="0" smtClean="0"/>
              <a:t> </a:t>
            </a:r>
            <a:r>
              <a:rPr lang="ru-RU" sz="2000" dirty="0" err="1" smtClean="0"/>
              <a:t>температурні</a:t>
            </a:r>
            <a:r>
              <a:rPr lang="ru-RU" sz="2000" dirty="0" smtClean="0"/>
              <a:t> </a:t>
            </a:r>
            <a:r>
              <a:rPr lang="ru-RU" sz="2000" dirty="0" err="1" smtClean="0"/>
              <a:t>режими</a:t>
            </a:r>
            <a:r>
              <a:rPr lang="ru-RU" sz="2000" dirty="0" smtClean="0"/>
              <a:t>, </a:t>
            </a:r>
            <a:r>
              <a:rPr lang="ru-RU" sz="2000" dirty="0" err="1" smtClean="0"/>
              <a:t>оптимальний</a:t>
            </a:r>
            <a:r>
              <a:rPr lang="ru-RU" sz="2000" dirty="0" smtClean="0"/>
              <a:t> 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 </a:t>
            </a:r>
            <a:r>
              <a:rPr lang="ru-RU" sz="2000" dirty="0" err="1" smtClean="0"/>
              <a:t>чищення</a:t>
            </a:r>
            <a:r>
              <a:rPr lang="ru-RU" sz="2000" dirty="0" smtClean="0"/>
              <a:t> та </a:t>
            </a:r>
            <a:r>
              <a:rPr lang="ru-RU" sz="2000" dirty="0" err="1" smtClean="0"/>
              <a:t>іншу</a:t>
            </a:r>
            <a:r>
              <a:rPr lang="ru-RU" sz="2000" dirty="0" smtClean="0"/>
              <a:t> </a:t>
            </a:r>
            <a:r>
              <a:rPr lang="ru-RU" sz="2000" dirty="0" err="1" smtClean="0"/>
              <a:t>важливу</a:t>
            </a:r>
            <a:r>
              <a:rPr lang="ru-RU" sz="2000" dirty="0" smtClean="0"/>
              <a:t> </a:t>
            </a:r>
            <a:r>
              <a:rPr lang="ru-RU" sz="2000" dirty="0" err="1" smtClean="0"/>
              <a:t>інформацію</a:t>
            </a:r>
            <a:endParaRPr lang="ru-RU" sz="2000" dirty="0"/>
          </a:p>
        </p:txBody>
      </p:sp>
      <p:pic>
        <p:nvPicPr>
          <p:cNvPr id="29" name="Рисунок 28" descr="limpando-a-coz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857364"/>
            <a:ext cx="2643206" cy="1759384"/>
          </a:xfrm>
          <a:prstGeom prst="rect">
            <a:avLst/>
          </a:prstGeom>
        </p:spPr>
      </p:pic>
      <p:pic>
        <p:nvPicPr>
          <p:cNvPr id="30" name="Рисунок 29" descr="200902071050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071942"/>
            <a:ext cx="2583908" cy="214314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425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безпечного використання засобів побутової хімії.</vt:lpstr>
      <vt:lpstr>План</vt:lpstr>
      <vt:lpstr>Засоби побутової хімії.</vt:lpstr>
      <vt:lpstr> ДИТЯЧІ КОСМЕТИЧНІ ЗАСОБИ</vt:lpstr>
      <vt:lpstr>ДИТЯЧІ КОСМЕТИЧНІ ЗАСОБИ</vt:lpstr>
      <vt:lpstr>. Особливо небезпечні речовини.</vt:lpstr>
      <vt:lpstr>Символи,які попереджають про шкідливість продукту </vt:lpstr>
      <vt:lpstr>Слайд 8</vt:lpstr>
      <vt:lpstr>Слайд 9</vt:lpstr>
      <vt:lpstr>Слайд 10</vt:lpstr>
      <vt:lpstr>Слайд 11</vt:lpstr>
      <vt:lpstr>Перша допомога  при отруєнні препаратами побутової хімії .</vt:lpstr>
      <vt:lpstr>Пам’ятайте! Кожний з препаратів побутової хімії має свої специфічні властивості. Всі побутові хімікати потребують підвищеної обережності під час поводження з ними, тому що вони потенційно небезпечні для здоров’я!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безпечного використання засобів побутової хімії.</dc:title>
  <dc:creator>J!</dc:creator>
  <cp:lastModifiedBy>1</cp:lastModifiedBy>
  <cp:revision>46</cp:revision>
  <dcterms:created xsi:type="dcterms:W3CDTF">2013-10-11T17:03:35Z</dcterms:created>
  <dcterms:modified xsi:type="dcterms:W3CDTF">2014-01-16T12:54:37Z</dcterms:modified>
</cp:coreProperties>
</file>