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32" r:id="rId2"/>
  </p:sldMasterIdLst>
  <p:sldIdLst>
    <p:sldId id="256" r:id="rId3"/>
    <p:sldId id="257" r:id="rId4"/>
    <p:sldId id="260" r:id="rId5"/>
    <p:sldId id="258" r:id="rId6"/>
    <p:sldId id="259" r:id="rId7"/>
    <p:sldId id="261" r:id="rId8"/>
    <p:sldId id="264" r:id="rId9"/>
    <p:sldId id="263" r:id="rId10"/>
    <p:sldId id="265" r:id="rId11"/>
    <p:sldId id="262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52" autoAdjust="0"/>
    <p:restoredTop sz="94660"/>
  </p:normalViewPr>
  <p:slideViewPr>
    <p:cSldViewPr>
      <p:cViewPr varScale="1">
        <p:scale>
          <a:sx n="110" d="100"/>
          <a:sy n="110" d="100"/>
        </p:scale>
        <p:origin x="-19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17.11.2013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17.11.2013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17.11.2013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gif"/><Relationship Id="rId4" Type="http://schemas.openxmlformats.org/officeDocument/2006/relationships/image" Target="../media/image2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.gif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.gif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.gif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.gif"/><Relationship Id="rId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gif"/><Relationship Id="rId4" Type="http://schemas.openxmlformats.org/officeDocument/2006/relationships/image" Target="../media/image1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gif"/><Relationship Id="rId4" Type="http://schemas.openxmlformats.org/officeDocument/2006/relationships/image" Target="../media/image1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gif"/><Relationship Id="rId4" Type="http://schemas.openxmlformats.org/officeDocument/2006/relationships/image" Target="../media/image1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 descr="ppt_bible_12_a-savitc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470025"/>
          </a:xfrm>
        </p:spPr>
        <p:txBody>
          <a:bodyPr>
            <a:normAutofit/>
          </a:bodyPr>
          <a:lstStyle/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Суд над етиловим спиртом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imag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87824" y="2132856"/>
            <a:ext cx="3386970" cy="33123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728716571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884368" y="2708920"/>
            <a:ext cx="628650" cy="1143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ppt_bible_12_a-savitc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Скільки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приймати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алкоголю?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1600200"/>
            <a:ext cx="6336704" cy="4525963"/>
          </a:xfrm>
        </p:spPr>
        <p:txBody>
          <a:bodyPr>
            <a:normAutofit/>
          </a:bodyPr>
          <a:lstStyle/>
          <a:p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Зазвичай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статтях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книгах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пишуть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різному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Одні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стверджують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100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грам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горілки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в день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норма (неправда),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однієї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чайної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ложки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виникає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інтоксикація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яка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триває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роками,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теж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брехня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Правда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знаходиться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посередині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І в кожного вона своя.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131215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63688" y="3212976"/>
            <a:ext cx="3153941" cy="242947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 descr="258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64088" y="2780928"/>
            <a:ext cx="1792279" cy="299712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Рисунок 6" descr="728716571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956376" y="2708920"/>
            <a:ext cx="628650" cy="1143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ppt_bible_12_a-savitc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340768"/>
            <a:ext cx="6768752" cy="4525963"/>
          </a:xfrm>
        </p:spPr>
        <p:txBody>
          <a:bodyPr>
            <a:normAutofit/>
          </a:bodyPr>
          <a:lstStyle/>
          <a:p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Етано́л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сильна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психоактивна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речовина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один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найстаріших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наркотиків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головна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діюча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складова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алкогольних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напоїв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викликає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пригнічення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ЦНС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800px-Ethanol-3D-ball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3568" y="3284984"/>
            <a:ext cx="3377952" cy="2313897"/>
          </a:xfrm>
          <a:prstGeom prst="rect">
            <a:avLst/>
          </a:prstGeom>
        </p:spPr>
      </p:pic>
      <p:pic>
        <p:nvPicPr>
          <p:cNvPr id="6" name="Рисунок 5" descr="89168806_240538754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23928" y="3097762"/>
            <a:ext cx="3662121" cy="256348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 descr="728716571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884368" y="2708920"/>
            <a:ext cx="628650" cy="1143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ppt_bible_12_a-savitc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980728"/>
            <a:ext cx="6336704" cy="4525963"/>
          </a:xfrm>
        </p:spPr>
        <p:txBody>
          <a:bodyPr>
            <a:norm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96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%-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чистий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спирт 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містить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максимальну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концентрацію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алкоголю 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надійно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знищує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все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живе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стерилізації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голок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хірургічних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інструментів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З таким же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ефектом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алкоголь , введений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всередину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організму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знищує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живі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клітини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печінки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нейрони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головного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мозку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судин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Різниця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тільки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в тому 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бактерії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скальпел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шкідливі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Користь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алкоголю для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зовнішньої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дезінфекції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ніяк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компенсує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шкоду алкоголю при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внутрішньому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споживанні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organizm-alcogo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75656" y="3068960"/>
            <a:ext cx="3072341" cy="23042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 descr="vred-alkogolya-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572000" y="3068960"/>
            <a:ext cx="3112487" cy="23762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 descr="728716571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884368" y="2492896"/>
            <a:ext cx="628650" cy="1143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ppt_bible_12_a-savitc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31640" y="1484784"/>
            <a:ext cx="6552728" cy="4525963"/>
          </a:xfrm>
        </p:spPr>
        <p:txBody>
          <a:bodyPr>
            <a:norm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Україні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щороку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через алкоголь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помирають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понад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40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тисяч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людей.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близько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8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тисяч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отруєнь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алкоголем, 8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тисяч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кардіопатій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решта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захворювання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нещасні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випадки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трапляються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через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вживання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алкоголю: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куріння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ліжку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нетверезому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стані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ДТП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30%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чоловіків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віковій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групі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25 до 50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залежні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алкоголю.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вживання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алкогольних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напоїв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державі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становить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близько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12 л на 1 особу в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рік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хоча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цей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показник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не повинен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перевищувати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8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літрів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Алкогольна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статистика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25784766_1211750912_951995d9487037d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75656" y="3645024"/>
            <a:ext cx="3341689" cy="22322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 descr="images (1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64088" y="3789040"/>
            <a:ext cx="2376264" cy="200371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Рисунок 7" descr="728716571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956376" y="2420888"/>
            <a:ext cx="628650" cy="1143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ppt_bible_12_a-savitc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1628800"/>
            <a:ext cx="6336704" cy="4525963"/>
          </a:xfrm>
        </p:spPr>
        <p:txBody>
          <a:bodyPr>
            <a:norm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З початку року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правоохоронці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впіймали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більше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9,5 тис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нетверезих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водіїв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на 300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випадків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більше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ніж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аналогічний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2012 року.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Крім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того,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п'яні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водії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стали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частіше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потрапляти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в ДТП -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початку року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сталося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372 таких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пригоди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в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загинуло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осіб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82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травмовані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 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Вживання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алкоголю за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кермом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03ad36234a_15830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47664" y="3068960"/>
            <a:ext cx="3061599" cy="23042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 descr="dtp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860032" y="3284984"/>
            <a:ext cx="2808312" cy="1872208"/>
          </a:xfrm>
          <a:prstGeom prst="rect">
            <a:avLst/>
          </a:prstGeom>
        </p:spPr>
      </p:pic>
      <p:pic>
        <p:nvPicPr>
          <p:cNvPr id="7" name="Рисунок 6" descr="728716571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956376" y="2636912"/>
            <a:ext cx="628650" cy="1143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ppt_bible_12_a-savitc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836712"/>
            <a:ext cx="8229600" cy="1143000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УДАР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МІЗКАХ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31640" y="1340768"/>
            <a:ext cx="6480720" cy="3917032"/>
          </a:xfrm>
        </p:spPr>
        <p:txBody>
          <a:bodyPr>
            <a:normAutofit/>
          </a:bodyPr>
          <a:lstStyle/>
          <a:p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Етанол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гарний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розчинник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завдає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мозковим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клітинам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токсичного удару,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якого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вони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масово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гинуть. Таким чином,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прийому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кухля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пива, склянки вина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100 г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горілки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в головному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мозку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залишається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ціле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кладовище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вбитих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нейронів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організм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змушений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виводити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через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сечостатеву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систему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коли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лікарі-патологоанатоми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розтинають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череп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будь-якої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питущої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то в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усіх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бачать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однакову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картину: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зморщений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мозок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»,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зменшений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об'ємі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вся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поверхня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кори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якого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мікрорубцях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мікровиразках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випадах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структур;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(у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разі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коли смерть настала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раптово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) —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чітко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виражений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набряк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м’яких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мозкових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оболонок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речовини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головного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мозку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Такий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результат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систематичної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інтоксикації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алкоголем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продуктами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розпаду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насамперед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ацетальдегідом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ії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44741185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35696" y="3861048"/>
            <a:ext cx="2813298" cy="18905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 descr="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860032" y="3861048"/>
            <a:ext cx="2592288" cy="191645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Рисунок 6" descr="728716571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884368" y="2420888"/>
            <a:ext cx="628650" cy="1143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ppt_bible_12_a-savitc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ЛЕГКИЙ СПОСІБ ПОЗБУТИСЯ ШЛУНКУ…</a:t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1340768"/>
            <a:ext cx="6408712" cy="4525963"/>
          </a:xfrm>
        </p:spPr>
        <p:txBody>
          <a:bodyPr>
            <a:norm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прийомі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всередину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етаноловмісної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рідини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в першу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чергу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страждають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стравохід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шлунок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І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щобільша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концентрація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отрути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цій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рідині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то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важче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пошкодження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Етанол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викликає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опік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стінок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стравоходу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шлунку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При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цьому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стінках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шлунку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утворюється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білий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наліт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схожий на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білок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звареного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яйця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Для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відновлення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омертвілої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тканини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потрібен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значний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час.</a:t>
            </a:r>
          </a:p>
          <a:p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Навіть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невеликих доз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етилового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спирту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подразнюються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залози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розташовані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стінці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шлунку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виробляють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шлунковий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сік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Спочатку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вони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виділяють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занадто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багато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слизу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потім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виснажуються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атрофуються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  <p:pic>
        <p:nvPicPr>
          <p:cNvPr id="5" name="Рисунок 4" descr="images (3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35696" y="3429000"/>
            <a:ext cx="2446907" cy="21602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 descr="images (2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572000" y="3501008"/>
            <a:ext cx="2784309" cy="20882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Рисунок 6" descr="728716571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956376" y="2420888"/>
            <a:ext cx="628650" cy="1143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ppt_bible_12_a-savitc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143000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ПОСТРІЛ ПРЯМО В СЕРЦЕ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1556792"/>
            <a:ext cx="6408712" cy="4525963"/>
          </a:xfrm>
        </p:spPr>
        <p:txBody>
          <a:bodyPr>
            <a:normAutofit/>
          </a:bodyPr>
          <a:lstStyle/>
          <a:p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Етиловий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спирт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спричиняє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ураження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серцево-судинної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у тому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числі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вигляді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алкогольної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гіпертонії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ураження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міокарду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На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електрокардіограмах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людей,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отруюють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себе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спиртними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напоями,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помітні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суттєві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зміни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Звичними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стають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перебої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серцевій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аритмія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1874016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91680" y="3140968"/>
            <a:ext cx="5784966" cy="20882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Рисунок 6" descr="728716571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884368" y="2780928"/>
            <a:ext cx="628650" cy="1143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ppt_bible_12_a-savitc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«СВЯТКОВІ» ДІТИ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340768"/>
            <a:ext cx="6336704" cy="4525963"/>
          </a:xfrm>
        </p:spPr>
        <p:txBody>
          <a:bodyPr>
            <a:norm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1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1400" baseline="-25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ОН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згубно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діє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статеву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систему.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Питущі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батьки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народжують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кволих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слабких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неповноцінних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фізичному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розумовому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та моральному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відношенні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схильних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важких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захворювань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Алкоголь, будучи токсином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мутагеном,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сприяє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народженню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так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званих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сіамських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близнюків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» —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яскраво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вираженою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вродженою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потворністю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результаті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обстеження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1500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матерів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їхніх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з'ясувалося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відхилення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норми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спостерігаються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у 2%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народилися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матерів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зовсім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вживали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спиртного. Цей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показник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підвищується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до 9%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серед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помірно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питущих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матерів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У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матері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п'ють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багато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показник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відхилення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норми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складає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74%.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image_4f112c337faf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91680" y="3933056"/>
            <a:ext cx="2707952" cy="194994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 descr="spiritu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860032" y="3933056"/>
            <a:ext cx="2309242" cy="19397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Рисунок 6" descr="728716571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956376" y="2636912"/>
            <a:ext cx="628650" cy="1143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</TotalTime>
  <Words>672</Words>
  <Application>Microsoft Office PowerPoint</Application>
  <PresentationFormat>Экран (4:3)</PresentationFormat>
  <Paragraphs>23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Тема Office</vt:lpstr>
      <vt:lpstr>Открытая</vt:lpstr>
      <vt:lpstr>Суд над етиловим спиртом</vt:lpstr>
      <vt:lpstr>Слайд 2</vt:lpstr>
      <vt:lpstr>Слайд 3</vt:lpstr>
      <vt:lpstr>Алкогольна статистика України </vt:lpstr>
      <vt:lpstr>Вживання алкоголю за кермом</vt:lpstr>
      <vt:lpstr>УДАР ПО МІЗКАХ </vt:lpstr>
      <vt:lpstr>ЛЕГКИЙ СПОСІБ ПОЗБУТИСЯ ШЛУНКУ… </vt:lpstr>
      <vt:lpstr>ПОСТРІЛ ПРЯМО В СЕРЦЕ </vt:lpstr>
      <vt:lpstr>«СВЯТКОВІ» ДІТИ </vt:lpstr>
      <vt:lpstr>Скільки можна приймати алкоголю?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Суд над етиловим спиртом</dc:title>
  <dc:creator>Sasha</dc:creator>
  <cp:lastModifiedBy>Sasha</cp:lastModifiedBy>
  <cp:revision>17</cp:revision>
  <dcterms:created xsi:type="dcterms:W3CDTF">2013-11-16T12:36:47Z</dcterms:created>
  <dcterms:modified xsi:type="dcterms:W3CDTF">2013-11-17T19:13:09Z</dcterms:modified>
</cp:coreProperties>
</file>