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6512E32-F8BF-4270-A6A0-0E7F15EC563E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1F09E0-52AC-4345-9039-BA6044B1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Games\Call%20Of%20Duty%20-%20Operation%20Abver\DirectX9c\Pistons%20vs.%20Nuggets_%20Ben%20Gordon%20highlights%20-%2045%20points%209-9%203.mp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Games\Call%20Of%20Duty%20-%20Operation%20Abver\DirectX9c\Ben%20Gordon%20Mix%20HD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7772400" cy="1470025"/>
          </a:xfrm>
        </p:spPr>
        <p:txBody>
          <a:bodyPr/>
          <a:lstStyle/>
          <a:p>
            <a:r>
              <a:rPr lang="en-US" b="1" dirty="0" smtClean="0"/>
              <a:t>Benjamin "Ben" Gordon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Рисунок 3" descr="http--images.wikia.com-olympic-images-a-ae-Ben_gordon_pisto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785926"/>
            <a:ext cx="3810000" cy="4924425"/>
          </a:xfrm>
          <a:prstGeom prst="rect">
            <a:avLst/>
          </a:prstGeom>
        </p:spPr>
      </p:pic>
      <p:pic>
        <p:nvPicPr>
          <p:cNvPr id="5" name="Рисунок 4" descr="BenGordon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3071810"/>
            <a:ext cx="5000660" cy="300039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58204" cy="5645866"/>
          </a:xfrm>
        </p:spPr>
        <p:txBody>
          <a:bodyPr/>
          <a:lstStyle/>
          <a:p>
            <a:r>
              <a:rPr lang="en-US" b="1" dirty="0" smtClean="0"/>
              <a:t>Benjamin "Ben" Gordon</a:t>
            </a:r>
            <a:r>
              <a:rPr lang="en-US" dirty="0" smtClean="0"/>
              <a:t> (born April 4, 1983) is a British-American professional basketball player who last played for the Charlotte Bobcats of the National Basketball Association (NBA). In college he played both shooting guard and </a:t>
            </a:r>
            <a:r>
              <a:rPr lang="en-US" dirty="0" err="1" smtClean="0"/>
              <a:t>poin</a:t>
            </a:r>
            <a:r>
              <a:rPr lang="en-US" dirty="0" smtClean="0"/>
              <a:t> guard for the University of Connecticut.</a:t>
            </a:r>
            <a:endParaRPr lang="ru-RU" dirty="0" smtClean="0"/>
          </a:p>
          <a:p>
            <a:r>
              <a:rPr lang="en-US" dirty="0" smtClean="0"/>
              <a:t>He is the only player to receive the NBA Sixth Man of the Year Award as a rookie.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58204" cy="6003056"/>
          </a:xfrm>
        </p:spPr>
        <p:txBody>
          <a:bodyPr/>
          <a:lstStyle/>
          <a:p>
            <a:r>
              <a:rPr lang="en-US" dirty="0" smtClean="0"/>
              <a:t>Ben Gordon was born in London, England to Jamaican parents. He moved to the United States shortly after his birth, and grew up in Mount Vernon, New York</a:t>
            </a:r>
            <a:r>
              <a:rPr lang="ru-RU" dirty="0" smtClean="0"/>
              <a:t>.</a:t>
            </a:r>
            <a:r>
              <a:rPr lang="en-US" dirty="0" smtClean="0"/>
              <a:t> In high school Gordon played on a basketball for the Mount Vernon Knights.</a:t>
            </a:r>
          </a:p>
          <a:p>
            <a:r>
              <a:rPr lang="en-US" dirty="0" smtClean="0"/>
              <a:t>Gordon was an All-State player at Mount Vernon and a top 40 national recruit</a:t>
            </a:r>
          </a:p>
        </p:txBody>
      </p:sp>
      <p:pic>
        <p:nvPicPr>
          <p:cNvPr id="5" name="Рисунок 4" descr="ben-gordon-201112-ac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8350" y="2743200"/>
            <a:ext cx="3295650" cy="4114800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/>
          <a:lstStyle/>
          <a:p>
            <a:r>
              <a:rPr lang="en-US" b="1" dirty="0" smtClean="0"/>
              <a:t>Detroit Pistons</a:t>
            </a:r>
            <a:endParaRPr lang="en-US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325112"/>
          </a:xfrm>
        </p:spPr>
        <p:txBody>
          <a:bodyPr/>
          <a:lstStyle/>
          <a:p>
            <a:r>
              <a:rPr lang="en-US" dirty="0" smtClean="0"/>
              <a:t>Gordon signed a five-year deal for $55 million with the Detroit Pistons starting with the 2009–10 season. With the Pistons, Gordon continued his role as a sixth-man off the bench. On March 21, 2012, Gordon scored 45 points, making 9 out of 9 3-point field goal attempts, which tied an NBA record.</a:t>
            </a:r>
            <a:endParaRPr lang="ru-RU" dirty="0"/>
          </a:p>
        </p:txBody>
      </p:sp>
      <p:pic>
        <p:nvPicPr>
          <p:cNvPr id="4" name="Рисунок 3" descr="article-2118898-12479060000005DC-993_468x4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000504"/>
            <a:ext cx="3102804" cy="2857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stons vs. Nuggets_ Ben Gordon highlights - 45 points 9-9 3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71472" y="428604"/>
            <a:ext cx="8262994" cy="619724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Charlotte Bobcats</a:t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15370" cy="5396682"/>
          </a:xfrm>
        </p:spPr>
        <p:txBody>
          <a:bodyPr/>
          <a:lstStyle/>
          <a:p>
            <a:r>
              <a:rPr lang="en-US" dirty="0" smtClean="0"/>
              <a:t>On June 26, 2012</a:t>
            </a:r>
            <a:r>
              <a:rPr lang="ru-RU" dirty="0" smtClean="0"/>
              <a:t>,</a:t>
            </a:r>
            <a:r>
              <a:rPr lang="en-US" dirty="0" smtClean="0"/>
              <a:t> Gordon begins to play in Charlotte Bobcats. On November 28, 2012, Gordon scored 20 points in the fourth quarter of an eventual 91-94 loss to the Atlanta Hawks. The 20 points were the most in one quarter for any player in Bobcats history.</a:t>
            </a:r>
          </a:p>
          <a:p>
            <a:r>
              <a:rPr lang="en-US" dirty="0" smtClean="0"/>
              <a:t>On March 2, 2014, he was</a:t>
            </a:r>
          </a:p>
          <a:p>
            <a:pPr>
              <a:buNone/>
            </a:pPr>
            <a:r>
              <a:rPr lang="en-US" dirty="0" smtClean="0"/>
              <a:t>    waived by the Bobcats.</a:t>
            </a:r>
          </a:p>
        </p:txBody>
      </p:sp>
      <p:pic>
        <p:nvPicPr>
          <p:cNvPr id="4" name="Рисунок 3" descr="24524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783" y="3357562"/>
            <a:ext cx="4167217" cy="250033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en Gordon Mix HD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05436" y="928670"/>
            <a:ext cx="6762797" cy="5072098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43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</TotalTime>
  <Words>267</Words>
  <Application>Microsoft Office PowerPoint</Application>
  <PresentationFormat>Экран (4:3)</PresentationFormat>
  <Paragraphs>11</Paragraphs>
  <Slides>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Benjamin "Ben" Gordon </vt:lpstr>
      <vt:lpstr>Слайд 2</vt:lpstr>
      <vt:lpstr>Слайд 3</vt:lpstr>
      <vt:lpstr>Detroit Pistons</vt:lpstr>
      <vt:lpstr>Слайд 5</vt:lpstr>
      <vt:lpstr>Charlotte Bobcats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Benjamin "Ben" Gordon</dc:title>
  <dc:creator>User</dc:creator>
  <cp:lastModifiedBy>User</cp:lastModifiedBy>
  <cp:revision>6</cp:revision>
  <dcterms:created xsi:type="dcterms:W3CDTF">2014-05-07T16:57:44Z</dcterms:created>
  <dcterms:modified xsi:type="dcterms:W3CDTF">2014-05-07T18:01:05Z</dcterms:modified>
</cp:coreProperties>
</file>