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329" y="4387334"/>
            <a:ext cx="171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 слайда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ua/url?sa=t&amp;rct=j&amp;q=&amp;esrc=s&amp;source=web&amp;cd=1&amp;cad=rja&amp;uact=8&amp;sqi=2&amp;ved=0CDsQFjAA&amp;url=http%3A%2F%2Fwww.animalsaustralia.org%2F&amp;ei=IIV-U-2HIZTD4QSu3oCoAw&amp;usg=AFQjCNG5cxVOSodbFz6ZuPv7MxuC4Et0bA&amp;sig2=NDKLNtFLfnarKUSNAR82xQ&amp;bvm=bv.67720277,d.b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465" y="3253947"/>
            <a:ext cx="11829535" cy="2308654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Animals </a:t>
            </a:r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Australia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775" y="764060"/>
            <a:ext cx="5265566" cy="1072978"/>
          </a:xfrm>
        </p:spPr>
        <p:txBody>
          <a:bodyPr>
            <a:no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Kangaroo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kengo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7213" y="933450"/>
            <a:ext cx="59436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518" y="1260390"/>
            <a:ext cx="5511114" cy="5000368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appearance of the animal is such that its no one confused . The tail is long and strong.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Before leaving the bag on the mother's belly , baby kangaroo is in it for about eight months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Despite a larger mass - 70 kilograms , they develop high speed.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37" y="426310"/>
            <a:ext cx="4952528" cy="1575486"/>
          </a:xfrm>
        </p:spPr>
        <p:txBody>
          <a:bodyPr>
            <a:no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Platypus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Утконос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7305" y="877201"/>
            <a:ext cx="6654541" cy="459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135" y="1573427"/>
            <a:ext cx="5180013" cy="472851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beak of the platypus are broad and flat, looks like a bird . Do platypus has no teeth at all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9" y="98854"/>
            <a:ext cx="5023495" cy="2512541"/>
          </a:xfrm>
        </p:spPr>
        <p:txBody>
          <a:bodyPr>
            <a:norm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Koala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Cutest_Ko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1850" y="179173"/>
            <a:ext cx="6614192" cy="606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1805" y="1556951"/>
            <a:ext cx="5115697" cy="5016843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looks like a marsupial bear and weighs about 15 pounds.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Every day koala eats about one kilogram of eucalyptus leaves .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Koala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 parasites do not start because it smells like eucalyptus fur !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180014" cy="2767913"/>
          </a:xfrm>
        </p:spPr>
        <p:txBody>
          <a:bodyPr/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Crowned Pigeon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ed28d7ebe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4300" y="475577"/>
            <a:ext cx="6992944" cy="581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47784"/>
            <a:ext cx="4901514" cy="404477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her head a crown adorned with feathers , which in the past century have been widely used by people as a decoration.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450" y="0"/>
            <a:ext cx="5180014" cy="3276599"/>
          </a:xfrm>
        </p:spPr>
        <p:txBody>
          <a:bodyPr>
            <a:norm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Black Swan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Black_sw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4285" y="1186248"/>
            <a:ext cx="6818800" cy="454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90120"/>
            <a:ext cx="5180013" cy="3501080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These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birds are bred for decorating parks.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5935"/>
            <a:ext cx="5180014" cy="609600"/>
          </a:xfrm>
        </p:spPr>
        <p:txBody>
          <a:bodyPr>
            <a:no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Kiwi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1351669763_kivi-ptitza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9923" y="580178"/>
            <a:ext cx="6632209" cy="521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330" y="1425146"/>
            <a:ext cx="5064683" cy="477794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bird with a very long beak became a symbol of New Zealand. Her wings quite tiny , and it can not fly.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8108" y="197709"/>
            <a:ext cx="4860324" cy="6458464"/>
          </a:xfrm>
        </p:spPr>
        <p:txBody>
          <a:bodyPr>
            <a:normAutofit/>
          </a:bodyPr>
          <a:lstStyle/>
          <a:p>
            <a:pPr algn="ctr"/>
            <a:endParaRPr lang="uk-UA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Most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Australian marsupial mammals : on his stomach they have a deep fold of skin , which is called bag.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ss-100528-australia-02_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72" r="14072"/>
          <a:stretch>
            <a:fillRect/>
          </a:stretch>
        </p:blipFill>
        <p:spPr>
          <a:xfrm>
            <a:off x="98854" y="164757"/>
            <a:ext cx="6985686" cy="600451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2611394"/>
            <a:ext cx="5180014" cy="15652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EMU 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Содержимое 4" descr="article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5452" y="4098887"/>
            <a:ext cx="3009941" cy="275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708" y="1260389"/>
            <a:ext cx="5336532" cy="253725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Bird height of about two meters , the Australian ostrich.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em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357" y="850774"/>
            <a:ext cx="6456791" cy="477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9435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465" y="203400"/>
            <a:ext cx="4532571" cy="302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649" y="0"/>
            <a:ext cx="6820929" cy="2644344"/>
          </a:xfrm>
        </p:spPr>
        <p:txBody>
          <a:bodyPr>
            <a:norm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Female emus lay large eggs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green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fda37e5ea8c4cd6124f3aef78e7715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65" y="3302025"/>
            <a:ext cx="4525405" cy="339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mu-egg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9223" y="1900808"/>
            <a:ext cx="6885032" cy="458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2768"/>
            <a:ext cx="5180014" cy="1318055"/>
          </a:xfrm>
        </p:spPr>
        <p:txBody>
          <a:bodyPr>
            <a:no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Kuzu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56373773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0512" y="212124"/>
            <a:ext cx="6295768" cy="629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854" y="1606377"/>
            <a:ext cx="5081159" cy="45637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Night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too marsupial animal, living mostly in the trees.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Eats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leaves , flowers and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bark.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9" y="0"/>
            <a:ext cx="4982306" cy="2743199"/>
          </a:xfrm>
        </p:spPr>
        <p:txBody>
          <a:bodyPr>
            <a:noAutofit/>
          </a:bodyPr>
          <a:lstStyle/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Echidna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5" name="Содержимое 4" descr="Udivitelnye-zveri-utkonos-i-ehidna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6507" y="609600"/>
            <a:ext cx="6689210" cy="51239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1805" y="2092412"/>
            <a:ext cx="5048208" cy="36987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female lays one egg and hatching it in a bag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7" y="156520"/>
            <a:ext cx="5552302" cy="1927653"/>
          </a:xfrm>
        </p:spPr>
        <p:txBody>
          <a:bodyPr>
            <a:norm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Wombat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c38ab03ea3c7f87c0ab73275fd674c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6719" y="2986216"/>
            <a:ext cx="4067000" cy="387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518" y="1408671"/>
            <a:ext cx="7381103" cy="2512539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Dwells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southern Australia. Digs a deep hole branched . Nourishes the roots, leaves and mushrooms .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oldest_wombat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92844"/>
            <a:ext cx="5309803" cy="320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rehmesyachnyy-detenysh-vombata-po-imeni-Rup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4887" y="199520"/>
            <a:ext cx="4557069" cy="320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Wombat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1146" y="3409744"/>
            <a:ext cx="4712878" cy="344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65773" cy="1499286"/>
          </a:xfrm>
        </p:spPr>
        <p:txBody>
          <a:bodyPr>
            <a:norm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Tasmanian devil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1352368021_6a010535647bf3970b017c3320ec69970b-500w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178" y="2784389"/>
            <a:ext cx="5216573" cy="39541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54444"/>
            <a:ext cx="6796216" cy="205122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predator spends the day in the bushes , and the night goes on the hunt 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1197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7650" y="2891482"/>
            <a:ext cx="5207237" cy="3785286"/>
          </a:xfrm>
          <a:prstGeom prst="rect">
            <a:avLst/>
          </a:prstGeom>
        </p:spPr>
      </p:pic>
      <p:pic>
        <p:nvPicPr>
          <p:cNvPr id="7" name="Рисунок 6" descr="Tasmaniyskiy_Dev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6810" y="242315"/>
            <a:ext cx="3712465" cy="24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631827" cy="1589903"/>
          </a:xfrm>
        </p:spPr>
        <p:txBody>
          <a:bodyPr>
            <a:no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Thylacine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or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tilatsin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" name="Содержимое 4" descr="thylacin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3242" y="1382926"/>
            <a:ext cx="6311541" cy="378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04086"/>
            <a:ext cx="5527589" cy="428367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smallest marsupial is one of the species of the marsupial mouse : it reaches a length of 4.5 cm !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95255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TS102895255</Template>
  <TotalTime>0</TotalTime>
  <Words>287</Words>
  <Application>Microsoft Office PowerPoint</Application>
  <PresentationFormat>Произвольный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TS102895255</vt:lpstr>
      <vt:lpstr>Animals Australia</vt:lpstr>
      <vt:lpstr>Слайд 2</vt:lpstr>
      <vt:lpstr>EMU  </vt:lpstr>
      <vt:lpstr>Слайд 4</vt:lpstr>
      <vt:lpstr>Kuzu  </vt:lpstr>
      <vt:lpstr>Echidna  </vt:lpstr>
      <vt:lpstr>Wombat  </vt:lpstr>
      <vt:lpstr>Tasmanian devil  </vt:lpstr>
      <vt:lpstr>Thylacine or tilatsin  </vt:lpstr>
      <vt:lpstr>Kangaroo  </vt:lpstr>
      <vt:lpstr>Platypus    </vt:lpstr>
      <vt:lpstr>Koala  </vt:lpstr>
      <vt:lpstr>Crowned Pigeon  </vt:lpstr>
      <vt:lpstr>Black Swan  </vt:lpstr>
      <vt:lpstr>Kiwi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2014-05-22T19:20:04Z</dcterms:created>
  <dcterms:modified xsi:type="dcterms:W3CDTF">2014-05-22T23:19:08Z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