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8D7CD-5C9F-4A9A-8225-A6C927288F7A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7A338-3F84-4FA5-AA78-0AB46437B3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7A338-3F84-4FA5-AA78-0AB46437B368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7A338-3F84-4FA5-AA78-0AB46437B368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5505-D5B4-4BFE-A8E6-9EBA91108B58}" type="datetimeFigureOut">
              <a:rPr lang="ru-RU" smtClean="0"/>
              <a:t>28.09.2014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EF33A5-2C25-443E-8303-3EF5EFCCA70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5505-D5B4-4BFE-A8E6-9EBA91108B58}" type="datetimeFigureOut">
              <a:rPr lang="ru-RU" smtClean="0"/>
              <a:t>28.09.2014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F33A5-2C25-443E-8303-3EF5EFCCA704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EEF33A5-2C25-443E-8303-3EF5EFCCA70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5505-D5B4-4BFE-A8E6-9EBA91108B58}" type="datetimeFigureOut">
              <a:rPr lang="ru-RU" smtClean="0"/>
              <a:t>28.09.2014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5505-D5B4-4BFE-A8E6-9EBA91108B58}" type="datetimeFigureOut">
              <a:rPr lang="ru-RU" smtClean="0"/>
              <a:t>28.09.2014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EEF33A5-2C25-443E-8303-3EF5EFCCA70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5505-D5B4-4BFE-A8E6-9EBA91108B58}" type="datetimeFigureOut">
              <a:rPr lang="ru-RU" smtClean="0"/>
              <a:t>28.09.2014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EF33A5-2C25-443E-8303-3EF5EFCCA70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1265505-D5B4-4BFE-A8E6-9EBA91108B58}" type="datetimeFigureOut">
              <a:rPr lang="ru-RU" smtClean="0"/>
              <a:t>28.09.2014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F33A5-2C25-443E-8303-3EF5EFCCA70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5505-D5B4-4BFE-A8E6-9EBA91108B58}" type="datetimeFigureOut">
              <a:rPr lang="ru-RU" smtClean="0"/>
              <a:t>28.09.2014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EEF33A5-2C25-443E-8303-3EF5EFCCA70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5505-D5B4-4BFE-A8E6-9EBA91108B58}" type="datetimeFigureOut">
              <a:rPr lang="ru-RU" smtClean="0"/>
              <a:t>28.09.2014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EEF33A5-2C25-443E-8303-3EF5EFCCA7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5505-D5B4-4BFE-A8E6-9EBA91108B58}" type="datetimeFigureOut">
              <a:rPr lang="ru-RU" smtClean="0"/>
              <a:t>28.09.2014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EF33A5-2C25-443E-8303-3EF5EFCCA7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EF33A5-2C25-443E-8303-3EF5EFCCA70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5505-D5B4-4BFE-A8E6-9EBA91108B58}" type="datetimeFigureOut">
              <a:rPr lang="ru-RU" smtClean="0"/>
              <a:t>28.09.2014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EEF33A5-2C25-443E-8303-3EF5EFCCA70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1265505-D5B4-4BFE-A8E6-9EBA91108B58}" type="datetimeFigureOut">
              <a:rPr lang="ru-RU" smtClean="0"/>
              <a:t>28.09.2014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1265505-D5B4-4BFE-A8E6-9EBA91108B58}" type="datetimeFigureOut">
              <a:rPr lang="ru-RU" smtClean="0"/>
              <a:t>28.09.2014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EF33A5-2C25-443E-8303-3EF5EFCCA70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715016"/>
            <a:ext cx="5000660" cy="785818"/>
          </a:xfrm>
        </p:spPr>
        <p:txBody>
          <a:bodyPr/>
          <a:lstStyle/>
          <a:p>
            <a:pPr algn="l"/>
            <a:r>
              <a:rPr lang="uk-UA" b="0" dirty="0" smtClean="0"/>
              <a:t>Підготувала</a:t>
            </a:r>
          </a:p>
          <a:p>
            <a:pPr algn="l"/>
            <a:r>
              <a:rPr lang="uk-UA" b="0" dirty="0" err="1" smtClean="0"/>
              <a:t>Соколовська</a:t>
            </a:r>
            <a:r>
              <a:rPr lang="uk-UA" b="0" dirty="0" smtClean="0"/>
              <a:t> </a:t>
            </a:r>
            <a:r>
              <a:rPr lang="uk-UA" b="0" dirty="0" err="1" smtClean="0"/>
              <a:t>альона</a:t>
            </a:r>
            <a:r>
              <a:rPr lang="uk-UA" b="0" dirty="0" smtClean="0"/>
              <a:t>, 9</a:t>
            </a:r>
            <a:r>
              <a:rPr lang="uk-UA" b="0" baseline="30000" dirty="0" smtClean="0"/>
              <a:t>А</a:t>
            </a:r>
            <a:endParaRPr lang="ru-RU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1928826"/>
          </a:xfrm>
        </p:spPr>
        <p:txBody>
          <a:bodyPr>
            <a:normAutofit fontScale="90000"/>
          </a:bodyPr>
          <a:lstStyle/>
          <a:p>
            <a:r>
              <a:rPr lang="uk-UA" sz="1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itchFamily="18" charset="0"/>
              </a:rPr>
              <a:t>Архітектура</a:t>
            </a:r>
            <a:br>
              <a:rPr lang="uk-UA" sz="1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itchFamily="18" charset="0"/>
              </a:rPr>
            </a:br>
            <a:r>
              <a:rPr lang="uk-UA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доби класицизму</a:t>
            </a:r>
            <a:endParaRPr lang="ru-RU" sz="4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1214446"/>
          </a:xfrm>
        </p:spPr>
        <p:txBody>
          <a:bodyPr>
            <a:noAutofit/>
          </a:bodyPr>
          <a:lstStyle/>
          <a:p>
            <a:r>
              <a:rPr lang="uk-UA" sz="8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Класицизм</a:t>
            </a:r>
            <a:endParaRPr lang="ru-RU" sz="8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71612"/>
            <a:ext cx="8503920" cy="4527436"/>
          </a:xfrm>
        </p:spPr>
        <p:txBody>
          <a:bodyPr>
            <a:normAutofit/>
          </a:bodyPr>
          <a:lstStyle/>
          <a:p>
            <a:pPr marL="0" indent="0" algn="dist">
              <a:buNone/>
            </a:pPr>
            <a:r>
              <a:rPr lang="uk-UA" sz="2400" i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  </a:t>
            </a:r>
            <a:r>
              <a:rPr lang="uk-UA" sz="2800" i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Це стиль, що з'явився наприкінці </a:t>
            </a:r>
            <a:r>
              <a:rPr lang="en-US" sz="2800" i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XVII</a:t>
            </a:r>
            <a:r>
              <a:rPr lang="uk-UA" sz="2800" i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 – на початку </a:t>
            </a:r>
            <a:r>
              <a:rPr lang="en-US" sz="2800" i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XIX</a:t>
            </a:r>
            <a:r>
              <a:rPr lang="uk-UA" sz="2800" i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 ст. внаслідок поширення ідей просвітлення та раціоналізму. Класицизм спирався на давньогрецьке та давньоримське мистецтво, проголошуючи людську сутність як найвищу цінність, звільняючи її від релігійно-церковного впливу.</a:t>
            </a:r>
          </a:p>
          <a:p>
            <a:pPr marL="0" indent="0" algn="ctr">
              <a:buNone/>
            </a:pPr>
            <a:r>
              <a:rPr lang="uk-UA" sz="2400" i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Але він також мав певні канони й правила, на яких базувалося усе мистецтво тієї доби.</a:t>
            </a:r>
          </a:p>
          <a:p>
            <a:pPr marL="0" indent="0" algn="dist">
              <a:buNone/>
            </a:pPr>
            <a:endParaRPr lang="ru-RU" sz="2400" i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4" name="Рисунок 3" descr="image008-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tretch>
            <a:fillRect/>
          </a:stretch>
        </p:blipFill>
        <p:spPr>
          <a:xfrm>
            <a:off x="2285984" y="4590553"/>
            <a:ext cx="5000660" cy="22674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715436" cy="914384"/>
          </a:xfrm>
        </p:spPr>
        <p:txBody>
          <a:bodyPr>
            <a:noAutofit/>
          </a:bodyPr>
          <a:lstStyle/>
          <a:p>
            <a:r>
              <a:rPr lang="uk-UA" sz="5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itchFamily="18" charset="0"/>
              </a:rPr>
              <a:t>Архітектура у добу класицизму</a:t>
            </a:r>
            <a:endParaRPr lang="ru-RU" sz="54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27048"/>
            <a:ext cx="8715436" cy="4572000"/>
          </a:xfrm>
        </p:spPr>
        <p:txBody>
          <a:bodyPr/>
          <a:lstStyle/>
          <a:p>
            <a:pPr marL="0" indent="0">
              <a:buNone/>
            </a:pPr>
            <a:r>
              <a:rPr lang="uk-UA" sz="2800" i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В архітектурі цього часу можна виділити кілька основних рис: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uk-UA" sz="2400" i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 </a:t>
            </a:r>
            <a:r>
              <a:rPr lang="uk-UA" sz="2300" i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Вона подібна до античної архітектури.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uk-UA" sz="2300" i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 Будівлі мають прості, ясні форми.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uk-UA" sz="2300" i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uk-UA" sz="2300" i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Надається перевага прямим лініям.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uk-UA" sz="2300" i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uk-UA" sz="2300" i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Кольори не дуже яскраві.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uk-UA" sz="2300" i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 Дуже цінується практичність у використанні.</a:t>
            </a:r>
          </a:p>
          <a:p>
            <a:pPr marL="0" indent="0">
              <a:buFont typeface="Arial" pitchFamily="34" charset="0"/>
              <a:buChar char="•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119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357694"/>
            <a:ext cx="2705160" cy="19240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0055-055-Arkhitekturnye-stili.jpg"/>
          <p:cNvPicPr>
            <a:picLocks noChangeAspect="1"/>
          </p:cNvPicPr>
          <p:nvPr/>
        </p:nvPicPr>
        <p:blipFill>
          <a:blip r:embed="rId4"/>
          <a:srcRect t="4166" b="4166"/>
          <a:stretch>
            <a:fillRect/>
          </a:stretch>
        </p:blipFill>
        <p:spPr>
          <a:xfrm flipH="1">
            <a:off x="3571868" y="4357694"/>
            <a:ext cx="2786082" cy="19154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300000" rev="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7098_html_7e6c2813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 flipH="1">
            <a:off x="571472" y="285728"/>
            <a:ext cx="2104465" cy="29289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file.php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000108"/>
            <a:ext cx="3736755" cy="22145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GEcaCj83p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429000"/>
            <a:ext cx="2286016" cy="29059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Ромб 14"/>
          <p:cNvSpPr/>
          <p:nvPr/>
        </p:nvSpPr>
        <p:spPr>
          <a:xfrm>
            <a:off x="2428860" y="2958808"/>
            <a:ext cx="714380" cy="714380"/>
          </a:xfrm>
          <a:prstGeom prst="diamond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928926" y="3429000"/>
            <a:ext cx="2786082" cy="21843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2857488" y="214290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Приклади класичної архітектури:</a:t>
            </a:r>
            <a:endParaRPr lang="ru-RU" sz="36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8" name="Рисунок 17" descr="Colonne_de_Vendom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1428736"/>
            <a:ext cx="1875248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Arc_de_triomphe_du_carrousel-pari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4214818"/>
            <a:ext cx="2643206" cy="2211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715436" cy="758952"/>
          </a:xfrm>
        </p:spPr>
        <p:txBody>
          <a:bodyPr>
            <a:noAutofit/>
          </a:bodyPr>
          <a:lstStyle/>
          <a:p>
            <a:r>
              <a:rPr lang="uk-UA" sz="5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itchFamily="18" charset="0"/>
              </a:rPr>
              <a:t>Архітектори – класики</a:t>
            </a:r>
            <a:endParaRPr lang="ru-RU" sz="54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357298"/>
            <a:ext cx="8786874" cy="2625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Засновниками архітектури класичного стилю були венеціанські майстри </a:t>
            </a:r>
            <a:r>
              <a:rPr lang="uk-UA" sz="2000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Палладіо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та </a:t>
            </a:r>
            <a:r>
              <a:rPr lang="uk-UA" sz="2000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Скамоцці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. Саме вони сформулювали правила та принципи, якими пізніше користувалися архітектори інших країн.</a:t>
            </a:r>
          </a:p>
          <a:p>
            <a:pPr algn="just"/>
            <a:r>
              <a:rPr lang="uk-UA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2000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Ініго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2000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Джонс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переніс так зване </a:t>
            </a:r>
            <a:r>
              <a:rPr lang="uk-UA" sz="2000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“палладіанство”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на північ, до Англії. А у середині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XVIII 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ст. воно поширилося на території </a:t>
            </a:r>
            <a:r>
              <a:rPr lang="uk-UA" sz="2000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континетальної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Європи, зокрема у Франції, де, власне, на його основі і виник класицизм.</a:t>
            </a:r>
            <a:endParaRPr lang="uk-UA" sz="2000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  <a:p>
            <a:pPr algn="just"/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 Найвідомішим дизайнером інтер‘єрів того часу став  шотландець Роберт Адам. В Росії чудовими майстрами були Карл Россі та Андрій </a:t>
            </a:r>
            <a:r>
              <a:rPr lang="uk-UA" sz="2000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Ворохінін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.</a:t>
            </a:r>
            <a:endParaRPr lang="ru-RU" sz="2000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ay7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2ECEC"/>
              </a:clrFrom>
              <a:clrTo>
                <a:srgbClr val="F2ECEC">
                  <a:alpha val="0"/>
                </a:srgbClr>
              </a:clrTo>
            </a:clrChange>
          </a:blip>
          <a:srcRect l="11209" t="10817" r="11932" b="29692"/>
          <a:stretch>
            <a:fillRect/>
          </a:stretch>
        </p:blipFill>
        <p:spPr>
          <a:xfrm>
            <a:off x="1928794" y="4000504"/>
            <a:ext cx="5611130" cy="2571768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3357562"/>
            <a:ext cx="72152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itchFamily="18" charset="0"/>
              </a:rPr>
              <a:t>Це кінець.</a:t>
            </a:r>
          </a:p>
          <a:p>
            <a:r>
              <a:rPr lang="uk-UA" sz="4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itchFamily="18" charset="0"/>
              </a:rPr>
              <a:t>Дякую за увагу.</a:t>
            </a:r>
            <a:endParaRPr lang="ru-RU" sz="44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134</TotalTime>
  <Words>221</Words>
  <Application>Microsoft Office PowerPoint</Application>
  <PresentationFormat>Экран (4:3)</PresentationFormat>
  <Paragraphs>22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Официальная</vt:lpstr>
      <vt:lpstr>Архітектура доби класицизму</vt:lpstr>
      <vt:lpstr>Класицизм</vt:lpstr>
      <vt:lpstr>Архітектура у добу класицизму</vt:lpstr>
      <vt:lpstr>Слайд 4</vt:lpstr>
      <vt:lpstr>Архітектори – класики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доби класицизму</dc:title>
  <dc:creator>sokolovskie</dc:creator>
  <cp:lastModifiedBy>sokolovskie</cp:lastModifiedBy>
  <cp:revision>14</cp:revision>
  <dcterms:created xsi:type="dcterms:W3CDTF">2014-09-28T12:32:01Z</dcterms:created>
  <dcterms:modified xsi:type="dcterms:W3CDTF">2014-09-28T14:46:57Z</dcterms:modified>
</cp:coreProperties>
</file>