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543800" cy="914400"/>
          </a:xfrm>
        </p:spPr>
        <p:txBody>
          <a:bodyPr/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</a:rPr>
              <a:t>Найдивніші музеї світу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"/>
            <a:ext cx="9116098" cy="683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77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7543800" cy="914400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Дякуємо за увагу!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2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"/>
            <a:ext cx="9119358" cy="685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940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648"/>
            <a:ext cx="9144001" cy="68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89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90"/>
            <a:ext cx="9144000" cy="683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64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95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8"/>
            <a:ext cx="9144000" cy="682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95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71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" y="0"/>
            <a:ext cx="9142299" cy="685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320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0"/>
            <a:ext cx="913868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73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</TotalTime>
  <Words>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Найдивніші музеї 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6</cp:revision>
  <dcterms:created xsi:type="dcterms:W3CDTF">2012-03-12T16:29:23Z</dcterms:created>
  <dcterms:modified xsi:type="dcterms:W3CDTF">2012-03-12T17:49:18Z</dcterms:modified>
</cp:coreProperties>
</file>