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D1FC43F-1153-4FC5-A626-B608B581A949}" type="datetimeFigureOut">
              <a:rPr lang="uk-UA" smtClean="0"/>
              <a:pPr/>
              <a:t>21.04.2013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B8C51A-F991-423A-971A-D5F37497336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188640"/>
            <a:ext cx="5772476" cy="2868168"/>
          </a:xfrm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ru-RU" sz="6000" dirty="0" err="1" smtClean="0"/>
              <a:t>Музика</a:t>
            </a:r>
            <a:r>
              <a:rPr lang="ru-RU" sz="6000" dirty="0" smtClean="0"/>
              <a:t> ХХ </a:t>
            </a:r>
            <a:r>
              <a:rPr lang="ru-RU" sz="6000" dirty="0" err="1" smtClean="0"/>
              <a:t>ст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861048"/>
            <a:ext cx="5114778" cy="1101248"/>
          </a:xfrm>
          <a:effectLst>
            <a:glow rad="228600">
              <a:schemeClr val="accent4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Москаленко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Анна 10-М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57192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таким чином, ХХ століття було століттям різноманітності в музиці. Музика 20-го сторіччя, точно так само, як і в попередні століття, відбивала духовний і емоційний світ людей, адже темп життя людини прискорився, став більш жорстким і напруженим.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</a:t>
            </a:r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 ст. ознаменоване відкриттям і феноменально швидким поширенням нових видів і жанрів музики, музичної творчості, розрахованих на масову аудиторію. </a:t>
            </a:r>
            <a:endParaRPr lang="uk-UA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 </a:t>
            </a:r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20-і рр. завойовує популярність </a:t>
            </a: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джаз</a:t>
            </a:r>
          </a:p>
          <a:p>
            <a:pPr>
              <a:buFont typeface="Arial" pitchFamily="34" charset="0"/>
              <a:buChar char="•"/>
            </a:pPr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 50-60-і </a:t>
            </a:r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рок.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-243408"/>
            <a:ext cx="3923928" cy="1571600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uk-UA" sz="4400" dirty="0" err="1" smtClean="0"/>
              <a:t>Елвіс</a:t>
            </a:r>
            <a:r>
              <a:rPr lang="uk-UA" sz="4400" dirty="0" smtClean="0"/>
              <a:t> </a:t>
            </a:r>
            <a:r>
              <a:rPr lang="uk-UA" sz="4400" dirty="0" err="1" smtClean="0"/>
              <a:t>преслі</a:t>
            </a:r>
            <a:endParaRPr lang="uk-UA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8064" y="1916832"/>
            <a:ext cx="3717032" cy="3528392"/>
          </a:xfrm>
        </p:spPr>
        <p:txBody>
          <a:bodyPr>
            <a:noAutofit/>
          </a:bodyPr>
          <a:lstStyle/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Він у середині 50-х рр. завоював сцену для рок-н-ролу — синтетичного напряму, який виник зі сплаву блюзу, джазу, свінгу та інших напрямів.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5" name="Рисунок 4" descr="post190898_img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>
          <a:xfrm>
            <a:off x="353304" y="1124744"/>
            <a:ext cx="4536504" cy="453650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5076056" y="1340768"/>
            <a:ext cx="4067944" cy="4320480"/>
          </a:xfrm>
          <a:prstGeom prst="rect">
            <a:avLst/>
          </a:prstGeo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Його продовжувачами стали                </a:t>
            </a:r>
            <a:r>
              <a:rPr kumimoji="0" lang="uk-UA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Кліфф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 </a:t>
            </a:r>
            <a:r>
              <a:rPr kumimoji="0" lang="uk-UA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Річард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 «</a:t>
            </a:r>
            <a:r>
              <a:rPr kumimoji="0" lang="uk-UA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Енімалз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», «</a:t>
            </a:r>
            <a:r>
              <a:rPr kumimoji="0" lang="uk-UA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Роллінг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 </a:t>
            </a:r>
            <a:r>
              <a:rPr kumimoji="0" lang="uk-UA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Стоунз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n-ea"/>
                <a:cs typeface="+mn-cs"/>
              </a:rPr>
              <a:t>»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1027" name="Picture 3" descr="D:\Моя папка\School\Презентации\Музика ХХст\0.jpe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4180" b="14180"/>
          <a:stretch>
            <a:fillRect/>
          </a:stretch>
        </p:blipFill>
        <p:spPr bwMode="auto">
          <a:prstGeom prst="rect">
            <a:avLst/>
          </a:prstGeom>
          <a:noFill/>
        </p:spPr>
      </p:pic>
      <p:pic>
        <p:nvPicPr>
          <p:cNvPr id="1029" name="Picture 5" descr="D:\Моя папка\School\Презентации\Музика ХХст\ec7286fdeb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20688"/>
            <a:ext cx="3864774" cy="487734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1030" name="Picture 6" descr="D:\Моя папка\School\Презентации\Музика ХХст\10.10.2012_rolling_ston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96752"/>
            <a:ext cx="4896544" cy="383392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4048" y="980728"/>
            <a:ext cx="4139952" cy="4032448"/>
          </a:xfrm>
        </p:spPr>
        <p:txBody>
          <a:bodyPr>
            <a:no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Епоху в рок-музиці ХХ ст. склала творчість «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Beatles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» — квартету у складі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Джона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Леннона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Пола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Маккартні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Джорджа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Гаррісона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Рінго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Старра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Почавши виступи у 1960, «хлопці з Ліверпуля» незабаром завойовують своїми піснями всі топ-позиції </a:t>
            </a:r>
            <a:r>
              <a:rPr lang="uk-UA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престижних </a:t>
            </a:r>
            <a:r>
              <a:rPr lang="uk-UA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хіт-парадів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Хоч до кінця 60-х група розпадається, пісні «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Бітлз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» не втрачають свіжості і користуються досі величезною популярністю. 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0"/>
            <a:ext cx="4822162" cy="1052736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r"/>
            <a:r>
              <a:rPr lang="uk-UA" sz="6000" dirty="0" err="1" smtClean="0"/>
              <a:t>The</a:t>
            </a:r>
            <a:r>
              <a:rPr lang="uk-UA" sz="6000" dirty="0" smtClean="0"/>
              <a:t> </a:t>
            </a:r>
            <a:r>
              <a:rPr lang="uk-UA" sz="6000" dirty="0" err="1" smtClean="0"/>
              <a:t>Beatles</a:t>
            </a:r>
            <a:endParaRPr lang="uk-UA" sz="6000" dirty="0"/>
          </a:p>
        </p:txBody>
      </p:sp>
      <p:pic>
        <p:nvPicPr>
          <p:cNvPr id="6" name="Рисунок 5" descr="beatles_532_1386054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775" b="8775"/>
          <a:stretch>
            <a:fillRect/>
          </a:stretch>
        </p:blipFill>
        <p:spPr>
          <a:xfrm>
            <a:off x="611560" y="980728"/>
            <a:ext cx="4206240" cy="420624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04864"/>
            <a:ext cx="7848872" cy="388843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</a:t>
            </a:r>
            <a:r>
              <a:rPr lang="uk-UA" sz="4000" dirty="0" smtClean="0"/>
              <a:t>Рок-музика здобуває прихильність молоді на всіх континентах, незалежно від мови і релігії та стає символом протесту проти усталених традицій.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25144"/>
            <a:ext cx="78488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 </a:t>
            </a:r>
            <a:r>
              <a:rPr lang="uk-UA" sz="4000" dirty="0" smtClean="0"/>
              <a:t>Останню третину XX століття в музиці розглядають під знаком постмодерну. Якщо музика епохи модерну розглядалася, як спосіб вираження, то в епоху постмодерну музика стає видовищем, продуктом масового споживання</a:t>
            </a:r>
            <a:r>
              <a:rPr lang="en-US" sz="4000" dirty="0" smtClean="0"/>
              <a:t>.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onstantia" pitchFamily="18" charset="0"/>
              </a:rPr>
              <a:t>Одним з видів постмодерної музики став </a:t>
            </a:r>
            <a:r>
              <a:rPr lang="uk-UA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р</a:t>
            </a:r>
            <a:r>
              <a:rPr lang="vi-VN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е́ґґі</a:t>
            </a:r>
            <a:r>
              <a:rPr lang="uk-UA" sz="3200" dirty="0" smtClean="0">
                <a:latin typeface="Constantia" pitchFamily="18" charset="0"/>
              </a:rPr>
              <a:t>.</a:t>
            </a:r>
          </a:p>
          <a:p>
            <a:endParaRPr lang="uk-UA" sz="3200" dirty="0">
              <a:latin typeface="Constantia" pitchFamily="18" charset="0"/>
            </a:endParaRPr>
          </a:p>
          <a:p>
            <a:r>
              <a:rPr lang="vi-V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Ре́ґґі</a:t>
            </a:r>
            <a:r>
              <a:rPr lang="vi-VN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 </a:t>
            </a:r>
            <a:r>
              <a:rPr lang="vi-VN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(ре́ґей, також ре́гі англ. </a:t>
            </a:r>
            <a:r>
              <a:rPr lang="en-US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reggae — </a:t>
            </a:r>
            <a:r>
              <a:rPr lang="vi-VN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МФА: ['</a:t>
            </a:r>
            <a:r>
              <a:rPr lang="en-US" sz="3200" dirty="0" err="1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regei</a:t>
            </a:r>
            <a:r>
              <a:rPr lang="en-US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]) — </a:t>
            </a:r>
            <a:r>
              <a:rPr lang="vi-VN" sz="32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</a:rPr>
              <a:t>музичний стиль‚ що виник 1968-го року на Ямайці під впливом ритмо-мелодичних структур музики країн Карибського архіпелагу, культових пісень і Нью-Орлеанського блюзу.</a:t>
            </a:r>
            <a:endParaRPr lang="uk-UA" sz="32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-171400"/>
            <a:ext cx="3789040" cy="989856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r>
              <a:rPr lang="uk-UA" sz="5400" dirty="0" smtClean="0"/>
              <a:t>Боб марлі</a:t>
            </a:r>
            <a:endParaRPr lang="uk-UA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32040" y="953344"/>
            <a:ext cx="4211960" cy="5904656"/>
          </a:xfrm>
        </p:spPr>
        <p:txBody>
          <a:bodyPr>
            <a:noAutofit/>
          </a:bodyPr>
          <a:lstStyle/>
          <a:p>
            <a:r>
              <a:rPr lang="uk-UA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Культова </a:t>
            </a:r>
            <a:r>
              <a:rPr lang="vi-VN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фігура, видатний виконавець реґґі</a:t>
            </a:r>
            <a:r>
              <a:rPr lang="uk-UA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У своїх піснях він розповідав про труднощі і щоденну боротьбу народу Ямайки, створюючи портрети людей пригноблених і обділених, але щирих, світлих, натхненних, що було невичерпним джерелом їхньої сили. </a:t>
            </a:r>
            <a:r>
              <a:rPr lang="uk-UA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Завдяки </a:t>
            </a:r>
            <a:r>
              <a:rPr lang="uk-UA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йому сонячна музика Ямайки стала невід'ємною частиною світової музичної культури</a:t>
            </a:r>
            <a:r>
              <a:rPr lang="uk-UA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  <a:endParaRPr lang="uk-UA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5" name="Рисунок 4" descr="знаменитости-боб-марли-песочница-обсуждение-560686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5172" r="15172"/>
          <a:stretch>
            <a:fillRect/>
          </a:stretch>
        </p:blipFill>
        <p:spPr/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117</TotalTime>
  <Words>337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Музика ХХ ст</vt:lpstr>
      <vt:lpstr>Слайд 2</vt:lpstr>
      <vt:lpstr>Елвіс преслі</vt:lpstr>
      <vt:lpstr>Слайд 4</vt:lpstr>
      <vt:lpstr>The Beatles</vt:lpstr>
      <vt:lpstr>                            Рок-музика здобуває прихильність молоді на всіх континентах, незалежно від мови і релігії та стає символом протесту проти усталених традицій.   </vt:lpstr>
      <vt:lpstr> Останню третину XX століття в музиці розглядають під знаком постмодерну. Якщо музика епохи модерну розглядалася, як спосіб вираження, то в епоху постмодерну музика стає видовищем, продуктом масового споживання.</vt:lpstr>
      <vt:lpstr>Слайд 8</vt:lpstr>
      <vt:lpstr>Боб марлі</vt:lpstr>
      <vt:lpstr>таким чином, ХХ століття було століттям різноманітності в музиці. Музика 20-го сторіччя, точно так само, як і в попередні століття, відбивала духовний і емоційний світ людей, адже темп життя людини прискорився, став більш жорстким і напруженим.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Музика ХХ ст</dc:title>
  <dc:creator>DocMos</dc:creator>
  <cp:lastModifiedBy>DocMos</cp:lastModifiedBy>
  <cp:revision>13</cp:revision>
  <dcterms:created xsi:type="dcterms:W3CDTF">2013-04-18T18:35:59Z</dcterms:created>
  <dcterms:modified xsi:type="dcterms:W3CDTF">2013-04-21T15:34:38Z</dcterms:modified>
</cp:coreProperties>
</file>