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58" r:id="rId6"/>
    <p:sldId id="263" r:id="rId7"/>
    <p:sldId id="260" r:id="rId8"/>
    <p:sldId id="261" r:id="rId9"/>
    <p:sldId id="262" r:id="rId10"/>
    <p:sldId id="259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5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E5A6A37-0B51-4B08-807E-EE3BF37895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92922A8-46CE-4737-B720-412B4CA90A4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355273"/>
            <a:ext cx="6777318" cy="173198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  <a:effectLst/>
              </a:rPr>
              <a:t>Thomas Gainsborough </a:t>
            </a:r>
            <a:endParaRPr lang="ru-RU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76672"/>
            <a:ext cx="4032448" cy="47445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4045589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3960440" cy="6046855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0072" y="570156"/>
            <a:ext cx="3456384" cy="5811172"/>
          </a:xfrm>
        </p:spPr>
        <p:txBody>
          <a:bodyPr/>
          <a:lstStyle/>
          <a:p>
            <a:r>
              <a:rPr lang="en-US" sz="4400" dirty="0"/>
              <a:t>Portrait of Georgiana Cavendish, Duchess of Devonshire (1757-1806)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785464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564904"/>
            <a:ext cx="7756263" cy="2160240"/>
          </a:xfrm>
        </p:spPr>
        <p:txBody>
          <a:bodyPr/>
          <a:lstStyle/>
          <a:p>
            <a:r>
              <a:rPr lang="en-US" sz="6600" dirty="0">
                <a:solidFill>
                  <a:schemeClr val="accent1">
                    <a:lumMod val="50000"/>
                  </a:schemeClr>
                </a:solidFill>
              </a:rPr>
              <a:t>Thank you for your </a:t>
            </a:r>
            <a:r>
              <a:rPr lang="en-US" sz="6600" dirty="0" smtClean="0">
                <a:solidFill>
                  <a:schemeClr val="accent1">
                    <a:lumMod val="50000"/>
                  </a:schemeClr>
                </a:solidFill>
              </a:rPr>
              <a:t>attention !</a:t>
            </a:r>
            <a:endParaRPr lang="ru-RU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6349970"/>
            <a:ext cx="4212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By Anastasia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Grucik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&amp;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Ivanna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Dmitruk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3681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4771370" cy="59766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55223" y="1052736"/>
            <a:ext cx="4088777" cy="1054250"/>
          </a:xfrm>
        </p:spPr>
        <p:txBody>
          <a:bodyPr/>
          <a:lstStyle/>
          <a:p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Portrait of a Lady in Blue</a:t>
            </a:r>
            <a:endParaRPr lang="ru-RU" sz="4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3356992"/>
            <a:ext cx="38118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he painting is in the collection of Collection of A. Z.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Khitrovo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St Petersburg, 1912</a:t>
            </a:r>
            <a:endParaRPr lang="ru-RU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5020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4160354" cy="604867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44008" y="570156"/>
            <a:ext cx="4248472" cy="5955188"/>
          </a:xfrm>
        </p:spPr>
        <p:txBody>
          <a:bodyPr/>
          <a:lstStyle/>
          <a:p>
            <a:r>
              <a:rPr lang="en-US" sz="4000" dirty="0"/>
              <a:t>Mrs. Richard </a:t>
            </a:r>
            <a:r>
              <a:rPr lang="en-US" sz="4000" dirty="0" err="1"/>
              <a:t>Brinsley</a:t>
            </a:r>
            <a:r>
              <a:rPr lang="en-US" sz="4000" dirty="0"/>
              <a:t> Sheridan (1785–86)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203455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8352928" cy="4844698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291750"/>
          </a:xfrm>
        </p:spPr>
        <p:txBody>
          <a:bodyPr/>
          <a:lstStyle/>
          <a:p>
            <a:r>
              <a:rPr lang="en-US" sz="4000" dirty="0"/>
              <a:t>Mr. and Mrs. Robert Andrews, (c. 1748–1750)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90732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3594"/>
            <a:ext cx="4488978" cy="6505766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60032" y="2060848"/>
            <a:ext cx="4088777" cy="3024336"/>
          </a:xfrm>
        </p:spPr>
        <p:txBody>
          <a:bodyPr/>
          <a:lstStyle/>
          <a:p>
            <a:r>
              <a:rPr lang="en-US" sz="4000" dirty="0"/>
              <a:t>Cottage Girl with Dog and pitcher (1785)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64745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64088" y="620688"/>
            <a:ext cx="3368697" cy="6099204"/>
          </a:xfrm>
        </p:spPr>
        <p:txBody>
          <a:bodyPr/>
          <a:lstStyle/>
          <a:p>
            <a:r>
              <a:rPr lang="en-US" sz="4000" dirty="0"/>
              <a:t>The Painter`s Daughters Chasing a Butterfly, (1756)</a:t>
            </a:r>
            <a:endParaRPr lang="ru-RU" sz="4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24744"/>
            <a:ext cx="4651717" cy="4968552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283357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4879113" cy="5976664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580112" y="570156"/>
            <a:ext cx="2864641" cy="5739164"/>
          </a:xfrm>
        </p:spPr>
        <p:txBody>
          <a:bodyPr/>
          <a:lstStyle/>
          <a:p>
            <a:r>
              <a:rPr lang="en-US" sz="4000" dirty="0"/>
              <a:t>Two Daughters with a Cat (c. 1759)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811012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129517" cy="6120680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52120" y="570156"/>
            <a:ext cx="3096344" cy="5811172"/>
          </a:xfrm>
        </p:spPr>
        <p:txBody>
          <a:bodyPr/>
          <a:lstStyle/>
          <a:p>
            <a:r>
              <a:rPr lang="en-US" sz="4000" dirty="0"/>
              <a:t>The Artist`s Daughters, Molly and Peggy (1760)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935653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935681" cy="6169602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96136" y="570156"/>
            <a:ext cx="2648617" cy="5739164"/>
          </a:xfrm>
        </p:spPr>
        <p:txBody>
          <a:bodyPr/>
          <a:lstStyle/>
          <a:p>
            <a:r>
              <a:rPr lang="en-US" sz="4000" dirty="0"/>
              <a:t>Self-Portrait (1754)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434123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Другая 62">
      <a:dk1>
        <a:sysClr val="windowText" lastClr="000000"/>
      </a:dk1>
      <a:lt1>
        <a:srgbClr val="A68157"/>
      </a:lt1>
      <a:dk2>
        <a:srgbClr val="765B3E"/>
      </a:dk2>
      <a:lt2>
        <a:srgbClr val="CCD1B9"/>
      </a:lt2>
      <a:accent1>
        <a:srgbClr val="693022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45</TotalTime>
  <Words>114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Thomas Gainsborough </vt:lpstr>
      <vt:lpstr>Portrait of a Lady in Blue</vt:lpstr>
      <vt:lpstr>Mrs. Richard Brinsley Sheridan (1785–86)</vt:lpstr>
      <vt:lpstr>Mr. and Mrs. Robert Andrews, (c. 1748–1750)</vt:lpstr>
      <vt:lpstr>Cottage Girl with Dog and pitcher (1785)</vt:lpstr>
      <vt:lpstr>The Painter`s Daughters Chasing a Butterfly, (1756)</vt:lpstr>
      <vt:lpstr>Two Daughters with a Cat (c. 1759)</vt:lpstr>
      <vt:lpstr>The Artist`s Daughters, Molly and Peggy (1760)</vt:lpstr>
      <vt:lpstr>Self-Portrait (1754)</vt:lpstr>
      <vt:lpstr>Portrait of Georgiana Cavendish, Duchess of Devonshire (1757-1806)</vt:lpstr>
      <vt:lpstr>Thank you for your attention 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Дмитрук</dc:creator>
  <cp:lastModifiedBy>Дмитрук</cp:lastModifiedBy>
  <cp:revision>5</cp:revision>
  <dcterms:created xsi:type="dcterms:W3CDTF">2014-04-09T17:25:18Z</dcterms:created>
  <dcterms:modified xsi:type="dcterms:W3CDTF">2014-04-09T18:10:49Z</dcterms:modified>
</cp:coreProperties>
</file>