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684E08-BF3A-4E04-B9F2-30CF935E0F98}" type="doc">
      <dgm:prSet loTypeId="urn:microsoft.com/office/officeart/2005/8/layout/orgChart1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C80BA14-DC92-4522-BD52-0C5A88D946C1}">
      <dgm:prSet phldrT="[Текст]"/>
      <dgm:spPr/>
      <dgm:t>
        <a:bodyPr/>
        <a:lstStyle/>
        <a:p>
          <a:r>
            <a:rPr lang="uk-UA" dirty="0" smtClean="0"/>
            <a:t>Види</a:t>
          </a:r>
          <a:endParaRPr lang="ru-RU" dirty="0"/>
        </a:p>
      </dgm:t>
    </dgm:pt>
    <dgm:pt modelId="{AFDD331F-F9B6-4E82-A310-C0E8AF2456ED}" type="parTrans" cxnId="{EDFBFF2B-6D8A-428F-B8A3-28CBE6411888}">
      <dgm:prSet/>
      <dgm:spPr/>
      <dgm:t>
        <a:bodyPr/>
        <a:lstStyle/>
        <a:p>
          <a:endParaRPr lang="ru-RU"/>
        </a:p>
      </dgm:t>
    </dgm:pt>
    <dgm:pt modelId="{BCD28655-2A46-48F4-88DE-654AE0E5908C}" type="sibTrans" cxnId="{EDFBFF2B-6D8A-428F-B8A3-28CBE6411888}">
      <dgm:prSet/>
      <dgm:spPr/>
      <dgm:t>
        <a:bodyPr/>
        <a:lstStyle/>
        <a:p>
          <a:endParaRPr lang="ru-RU"/>
        </a:p>
      </dgm:t>
    </dgm:pt>
    <dgm:pt modelId="{6AD6C9F5-6AA0-48F3-8C42-B61034FCDAC5}">
      <dgm:prSet/>
      <dgm:spPr/>
      <dgm:t>
        <a:bodyPr/>
        <a:lstStyle/>
        <a:p>
          <a:r>
            <a:rPr lang="ru-RU" smtClean="0"/>
            <a:t>Рідке АП</a:t>
          </a:r>
          <a:endParaRPr lang="ru-RU"/>
        </a:p>
      </dgm:t>
    </dgm:pt>
    <dgm:pt modelId="{142964E9-D109-4A94-8BFC-DFC674D9E144}" type="parTrans" cxnId="{138E3775-C372-4824-B7D7-B5229091D489}">
      <dgm:prSet/>
      <dgm:spPr/>
      <dgm:t>
        <a:bodyPr/>
        <a:lstStyle/>
        <a:p>
          <a:endParaRPr lang="ru-RU"/>
        </a:p>
      </dgm:t>
    </dgm:pt>
    <dgm:pt modelId="{0882A1BE-03DC-4149-9321-D52E68B23607}" type="sibTrans" cxnId="{138E3775-C372-4824-B7D7-B5229091D489}">
      <dgm:prSet/>
      <dgm:spPr/>
      <dgm:t>
        <a:bodyPr/>
        <a:lstStyle/>
        <a:p>
          <a:endParaRPr lang="ru-RU"/>
        </a:p>
      </dgm:t>
    </dgm:pt>
    <dgm:pt modelId="{0DA886A9-8DBD-46E1-8F09-4AC4FBFE9553}">
      <dgm:prSet/>
      <dgm:spPr/>
      <dgm:t>
        <a:bodyPr/>
        <a:lstStyle/>
        <a:p>
          <a:r>
            <a:rPr lang="ru-RU" dirty="0" err="1" smtClean="0"/>
            <a:t>Газове</a:t>
          </a:r>
          <a:r>
            <a:rPr lang="ru-RU" dirty="0" smtClean="0"/>
            <a:t> АП</a:t>
          </a:r>
          <a:endParaRPr lang="ru-RU" dirty="0"/>
        </a:p>
      </dgm:t>
    </dgm:pt>
    <dgm:pt modelId="{CBDEE657-6E00-45AD-9803-2679B7585AEB}" type="parTrans" cxnId="{0742088F-4663-44B3-9485-170E8AFDFD0B}">
      <dgm:prSet/>
      <dgm:spPr/>
      <dgm:t>
        <a:bodyPr/>
        <a:lstStyle/>
        <a:p>
          <a:endParaRPr lang="ru-RU"/>
        </a:p>
      </dgm:t>
    </dgm:pt>
    <dgm:pt modelId="{F7586A46-6BCE-49EE-BE7E-8425A5CFD468}" type="sibTrans" cxnId="{0742088F-4663-44B3-9485-170E8AFDFD0B}">
      <dgm:prSet/>
      <dgm:spPr/>
      <dgm:t>
        <a:bodyPr/>
        <a:lstStyle/>
        <a:p>
          <a:endParaRPr lang="ru-RU"/>
        </a:p>
      </dgm:t>
    </dgm:pt>
    <dgm:pt modelId="{CAFCB5BE-47DD-4653-A949-0D73ECA0C533}">
      <dgm:prSet/>
      <dgm:spPr/>
      <dgm:t>
        <a:bodyPr/>
        <a:lstStyle/>
        <a:p>
          <a:r>
            <a:rPr lang="ru-RU" dirty="0" err="1" smtClean="0"/>
            <a:t>Тверде</a:t>
          </a:r>
          <a:r>
            <a:rPr lang="ru-RU" dirty="0" smtClean="0"/>
            <a:t> АП</a:t>
          </a:r>
          <a:endParaRPr lang="ru-RU" dirty="0"/>
        </a:p>
      </dgm:t>
    </dgm:pt>
    <dgm:pt modelId="{F08F831C-FE05-41E5-94E5-867E5712D42D}" type="parTrans" cxnId="{9E5E4ECC-AB74-4B31-9AD5-1793DAC48B17}">
      <dgm:prSet/>
      <dgm:spPr/>
      <dgm:t>
        <a:bodyPr/>
        <a:lstStyle/>
        <a:p>
          <a:endParaRPr lang="ru-RU"/>
        </a:p>
      </dgm:t>
    </dgm:pt>
    <dgm:pt modelId="{2D48DDFB-7ABC-4A83-B5AB-9F1CD9ADB331}" type="sibTrans" cxnId="{9E5E4ECC-AB74-4B31-9AD5-1793DAC48B17}">
      <dgm:prSet/>
      <dgm:spPr/>
      <dgm:t>
        <a:bodyPr/>
        <a:lstStyle/>
        <a:p>
          <a:endParaRPr lang="ru-RU"/>
        </a:p>
      </dgm:t>
    </dgm:pt>
    <dgm:pt modelId="{13C6736E-547E-4F51-BCDE-202253AC0AB8}" type="pres">
      <dgm:prSet presAssocID="{73684E08-BF3A-4E04-B9F2-30CF935E0F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0D71CB-59F0-4266-A96B-82957D9CE9FC}" type="pres">
      <dgm:prSet presAssocID="{DC80BA14-DC92-4522-BD52-0C5A88D946C1}" presName="hierRoot1" presStyleCnt="0">
        <dgm:presLayoutVars>
          <dgm:hierBranch val="init"/>
        </dgm:presLayoutVars>
      </dgm:prSet>
      <dgm:spPr/>
    </dgm:pt>
    <dgm:pt modelId="{94279EFF-A004-4C33-913B-17DCE3D1DCF4}" type="pres">
      <dgm:prSet presAssocID="{DC80BA14-DC92-4522-BD52-0C5A88D946C1}" presName="rootComposite1" presStyleCnt="0"/>
      <dgm:spPr/>
    </dgm:pt>
    <dgm:pt modelId="{9B9A7A27-B1CC-4C4C-8278-47513326A017}" type="pres">
      <dgm:prSet presAssocID="{DC80BA14-DC92-4522-BD52-0C5A88D946C1}" presName="rootText1" presStyleLbl="node0" presStyleIdx="0" presStyleCnt="1" custScaleY="1447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661831-87BA-4CB0-A1A9-FE5E9107A256}" type="pres">
      <dgm:prSet presAssocID="{DC80BA14-DC92-4522-BD52-0C5A88D946C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F50AB81-32DD-4766-A757-E45FCF5D3F4C}" type="pres">
      <dgm:prSet presAssocID="{DC80BA14-DC92-4522-BD52-0C5A88D946C1}" presName="hierChild2" presStyleCnt="0"/>
      <dgm:spPr/>
    </dgm:pt>
    <dgm:pt modelId="{D176C1F1-7FF4-4EE3-9FC4-DE0EC724FEDF}" type="pres">
      <dgm:prSet presAssocID="{142964E9-D109-4A94-8BFC-DFC674D9E144}" presName="Name37" presStyleLbl="parChTrans1D2" presStyleIdx="0" presStyleCnt="3"/>
      <dgm:spPr/>
      <dgm:t>
        <a:bodyPr/>
        <a:lstStyle/>
        <a:p>
          <a:endParaRPr lang="ru-RU"/>
        </a:p>
      </dgm:t>
    </dgm:pt>
    <dgm:pt modelId="{7D04BA2A-EDCE-4C9F-9C90-04258265A3A8}" type="pres">
      <dgm:prSet presAssocID="{6AD6C9F5-6AA0-48F3-8C42-B61034FCDAC5}" presName="hierRoot2" presStyleCnt="0">
        <dgm:presLayoutVars>
          <dgm:hierBranch val="init"/>
        </dgm:presLayoutVars>
      </dgm:prSet>
      <dgm:spPr/>
    </dgm:pt>
    <dgm:pt modelId="{F7C5DFA5-C3E8-4947-964F-1C4977136510}" type="pres">
      <dgm:prSet presAssocID="{6AD6C9F5-6AA0-48F3-8C42-B61034FCDAC5}" presName="rootComposite" presStyleCnt="0"/>
      <dgm:spPr/>
    </dgm:pt>
    <dgm:pt modelId="{8F192B84-4042-4DFB-AF90-90D6B86A11D0}" type="pres">
      <dgm:prSet presAssocID="{6AD6C9F5-6AA0-48F3-8C42-B61034FCDAC5}" presName="rootText" presStyleLbl="node2" presStyleIdx="0" presStyleCnt="3" custScaleX="94392" custScaleY="1127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A42385-9DA6-4936-850E-7CF7F5FBE4CB}" type="pres">
      <dgm:prSet presAssocID="{6AD6C9F5-6AA0-48F3-8C42-B61034FCDAC5}" presName="rootConnector" presStyleLbl="node2" presStyleIdx="0" presStyleCnt="3"/>
      <dgm:spPr/>
      <dgm:t>
        <a:bodyPr/>
        <a:lstStyle/>
        <a:p>
          <a:endParaRPr lang="ru-RU"/>
        </a:p>
      </dgm:t>
    </dgm:pt>
    <dgm:pt modelId="{6FFD81D2-3B77-4BAA-BD08-3A6636BED38E}" type="pres">
      <dgm:prSet presAssocID="{6AD6C9F5-6AA0-48F3-8C42-B61034FCDAC5}" presName="hierChild4" presStyleCnt="0"/>
      <dgm:spPr/>
    </dgm:pt>
    <dgm:pt modelId="{DC11FCC8-5541-4EDF-A724-55C6471F61AB}" type="pres">
      <dgm:prSet presAssocID="{6AD6C9F5-6AA0-48F3-8C42-B61034FCDAC5}" presName="hierChild5" presStyleCnt="0"/>
      <dgm:spPr/>
    </dgm:pt>
    <dgm:pt modelId="{09071981-AB36-4147-BE33-C255867D626E}" type="pres">
      <dgm:prSet presAssocID="{CBDEE657-6E00-45AD-9803-2679B7585AEB}" presName="Name37" presStyleLbl="parChTrans1D2" presStyleIdx="1" presStyleCnt="3"/>
      <dgm:spPr/>
      <dgm:t>
        <a:bodyPr/>
        <a:lstStyle/>
        <a:p>
          <a:endParaRPr lang="ru-RU"/>
        </a:p>
      </dgm:t>
    </dgm:pt>
    <dgm:pt modelId="{76E74776-47F4-4EAD-9A43-D629AFAEE781}" type="pres">
      <dgm:prSet presAssocID="{0DA886A9-8DBD-46E1-8F09-4AC4FBFE9553}" presName="hierRoot2" presStyleCnt="0">
        <dgm:presLayoutVars>
          <dgm:hierBranch val="init"/>
        </dgm:presLayoutVars>
      </dgm:prSet>
      <dgm:spPr/>
    </dgm:pt>
    <dgm:pt modelId="{22B4A1A4-C8C6-45D6-B8CB-3A8F00DF2674}" type="pres">
      <dgm:prSet presAssocID="{0DA886A9-8DBD-46E1-8F09-4AC4FBFE9553}" presName="rootComposite" presStyleCnt="0"/>
      <dgm:spPr/>
    </dgm:pt>
    <dgm:pt modelId="{99FD022F-2091-47FD-B6A0-73FFF1F9FBD0}" type="pres">
      <dgm:prSet presAssocID="{0DA886A9-8DBD-46E1-8F09-4AC4FBFE9553}" presName="rootText" presStyleLbl="node2" presStyleIdx="1" presStyleCnt="3" custScaleY="1163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027EB8-E6B8-4F75-AC17-9CCD26E0F5E2}" type="pres">
      <dgm:prSet presAssocID="{0DA886A9-8DBD-46E1-8F09-4AC4FBFE9553}" presName="rootConnector" presStyleLbl="node2" presStyleIdx="1" presStyleCnt="3"/>
      <dgm:spPr/>
      <dgm:t>
        <a:bodyPr/>
        <a:lstStyle/>
        <a:p>
          <a:endParaRPr lang="ru-RU"/>
        </a:p>
      </dgm:t>
    </dgm:pt>
    <dgm:pt modelId="{7AC3BEEC-41D9-4221-85B6-2C3F48E4935A}" type="pres">
      <dgm:prSet presAssocID="{0DA886A9-8DBD-46E1-8F09-4AC4FBFE9553}" presName="hierChild4" presStyleCnt="0"/>
      <dgm:spPr/>
    </dgm:pt>
    <dgm:pt modelId="{18EED880-A256-4D10-82CD-A785500114B1}" type="pres">
      <dgm:prSet presAssocID="{0DA886A9-8DBD-46E1-8F09-4AC4FBFE9553}" presName="hierChild5" presStyleCnt="0"/>
      <dgm:spPr/>
    </dgm:pt>
    <dgm:pt modelId="{E112EB5E-40E7-4F00-86A5-D9DCE9AE04A3}" type="pres">
      <dgm:prSet presAssocID="{F08F831C-FE05-41E5-94E5-867E5712D42D}" presName="Name37" presStyleLbl="parChTrans1D2" presStyleIdx="2" presStyleCnt="3"/>
      <dgm:spPr/>
      <dgm:t>
        <a:bodyPr/>
        <a:lstStyle/>
        <a:p>
          <a:endParaRPr lang="ru-RU"/>
        </a:p>
      </dgm:t>
    </dgm:pt>
    <dgm:pt modelId="{B9EA96BB-97C7-4B1B-BFB4-8283FE269F69}" type="pres">
      <dgm:prSet presAssocID="{CAFCB5BE-47DD-4653-A949-0D73ECA0C533}" presName="hierRoot2" presStyleCnt="0">
        <dgm:presLayoutVars>
          <dgm:hierBranch val="init"/>
        </dgm:presLayoutVars>
      </dgm:prSet>
      <dgm:spPr/>
    </dgm:pt>
    <dgm:pt modelId="{343B2251-4A1F-4496-8351-E740763322C0}" type="pres">
      <dgm:prSet presAssocID="{CAFCB5BE-47DD-4653-A949-0D73ECA0C533}" presName="rootComposite" presStyleCnt="0"/>
      <dgm:spPr/>
    </dgm:pt>
    <dgm:pt modelId="{092CA6D9-F1C8-49D7-8994-C2CADAAA3F12}" type="pres">
      <dgm:prSet presAssocID="{CAFCB5BE-47DD-4653-A949-0D73ECA0C533}" presName="rootText" presStyleLbl="node2" presStyleIdx="2" presStyleCnt="3" custScaleY="1143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E70FAD-C0E4-46E7-9648-B3BCCA142771}" type="pres">
      <dgm:prSet presAssocID="{CAFCB5BE-47DD-4653-A949-0D73ECA0C533}" presName="rootConnector" presStyleLbl="node2" presStyleIdx="2" presStyleCnt="3"/>
      <dgm:spPr/>
      <dgm:t>
        <a:bodyPr/>
        <a:lstStyle/>
        <a:p>
          <a:endParaRPr lang="ru-RU"/>
        </a:p>
      </dgm:t>
    </dgm:pt>
    <dgm:pt modelId="{E339F950-3E8E-412E-BF8F-93FCB75EC485}" type="pres">
      <dgm:prSet presAssocID="{CAFCB5BE-47DD-4653-A949-0D73ECA0C533}" presName="hierChild4" presStyleCnt="0"/>
      <dgm:spPr/>
    </dgm:pt>
    <dgm:pt modelId="{CB5E029D-DE58-43ED-B6B7-8DAFA6BBCDE7}" type="pres">
      <dgm:prSet presAssocID="{CAFCB5BE-47DD-4653-A949-0D73ECA0C533}" presName="hierChild5" presStyleCnt="0"/>
      <dgm:spPr/>
    </dgm:pt>
    <dgm:pt modelId="{4B2AC029-489A-4CC4-818A-81D0F4319921}" type="pres">
      <dgm:prSet presAssocID="{DC80BA14-DC92-4522-BD52-0C5A88D946C1}" presName="hierChild3" presStyleCnt="0"/>
      <dgm:spPr/>
    </dgm:pt>
  </dgm:ptLst>
  <dgm:cxnLst>
    <dgm:cxn modelId="{E3272F22-F07C-489C-84A2-8EAF457CA2F3}" type="presOf" srcId="{CAFCB5BE-47DD-4653-A949-0D73ECA0C533}" destId="{092CA6D9-F1C8-49D7-8994-C2CADAAA3F12}" srcOrd="0" destOrd="0" presId="urn:microsoft.com/office/officeart/2005/8/layout/orgChart1"/>
    <dgm:cxn modelId="{BA25D144-050F-4591-8FB3-D1C5317DF975}" type="presOf" srcId="{CBDEE657-6E00-45AD-9803-2679B7585AEB}" destId="{09071981-AB36-4147-BE33-C255867D626E}" srcOrd="0" destOrd="0" presId="urn:microsoft.com/office/officeart/2005/8/layout/orgChart1"/>
    <dgm:cxn modelId="{6C283122-14E5-4F23-8768-AC473F292C80}" type="presOf" srcId="{CAFCB5BE-47DD-4653-A949-0D73ECA0C533}" destId="{34E70FAD-C0E4-46E7-9648-B3BCCA142771}" srcOrd="1" destOrd="0" presId="urn:microsoft.com/office/officeart/2005/8/layout/orgChart1"/>
    <dgm:cxn modelId="{9E5E4ECC-AB74-4B31-9AD5-1793DAC48B17}" srcId="{DC80BA14-DC92-4522-BD52-0C5A88D946C1}" destId="{CAFCB5BE-47DD-4653-A949-0D73ECA0C533}" srcOrd="2" destOrd="0" parTransId="{F08F831C-FE05-41E5-94E5-867E5712D42D}" sibTransId="{2D48DDFB-7ABC-4A83-B5AB-9F1CD9ADB331}"/>
    <dgm:cxn modelId="{C2D67301-B62D-4DA7-BB12-9574D079DCD9}" type="presOf" srcId="{0DA886A9-8DBD-46E1-8F09-4AC4FBFE9553}" destId="{04027EB8-E6B8-4F75-AC17-9CCD26E0F5E2}" srcOrd="1" destOrd="0" presId="urn:microsoft.com/office/officeart/2005/8/layout/orgChart1"/>
    <dgm:cxn modelId="{EDFBFF2B-6D8A-428F-B8A3-28CBE6411888}" srcId="{73684E08-BF3A-4E04-B9F2-30CF935E0F98}" destId="{DC80BA14-DC92-4522-BD52-0C5A88D946C1}" srcOrd="0" destOrd="0" parTransId="{AFDD331F-F9B6-4E82-A310-C0E8AF2456ED}" sibTransId="{BCD28655-2A46-48F4-88DE-654AE0E5908C}"/>
    <dgm:cxn modelId="{B7144CD2-F774-4F3D-893C-FEE3A0059325}" type="presOf" srcId="{73684E08-BF3A-4E04-B9F2-30CF935E0F98}" destId="{13C6736E-547E-4F51-BCDE-202253AC0AB8}" srcOrd="0" destOrd="0" presId="urn:microsoft.com/office/officeart/2005/8/layout/orgChart1"/>
    <dgm:cxn modelId="{0742088F-4663-44B3-9485-170E8AFDFD0B}" srcId="{DC80BA14-DC92-4522-BD52-0C5A88D946C1}" destId="{0DA886A9-8DBD-46E1-8F09-4AC4FBFE9553}" srcOrd="1" destOrd="0" parTransId="{CBDEE657-6E00-45AD-9803-2679B7585AEB}" sibTransId="{F7586A46-6BCE-49EE-BE7E-8425A5CFD468}"/>
    <dgm:cxn modelId="{C75EA84F-8ABC-4683-9780-108471BD6E68}" type="presOf" srcId="{DC80BA14-DC92-4522-BD52-0C5A88D946C1}" destId="{57661831-87BA-4CB0-A1A9-FE5E9107A256}" srcOrd="1" destOrd="0" presId="urn:microsoft.com/office/officeart/2005/8/layout/orgChart1"/>
    <dgm:cxn modelId="{F8B2DB2F-2FB2-4EA1-864F-F480337064EC}" type="presOf" srcId="{142964E9-D109-4A94-8BFC-DFC674D9E144}" destId="{D176C1F1-7FF4-4EE3-9FC4-DE0EC724FEDF}" srcOrd="0" destOrd="0" presId="urn:microsoft.com/office/officeart/2005/8/layout/orgChart1"/>
    <dgm:cxn modelId="{138E3775-C372-4824-B7D7-B5229091D489}" srcId="{DC80BA14-DC92-4522-BD52-0C5A88D946C1}" destId="{6AD6C9F5-6AA0-48F3-8C42-B61034FCDAC5}" srcOrd="0" destOrd="0" parTransId="{142964E9-D109-4A94-8BFC-DFC674D9E144}" sibTransId="{0882A1BE-03DC-4149-9321-D52E68B23607}"/>
    <dgm:cxn modelId="{6DCD3C68-4525-421D-AE4B-163E537EF60E}" type="presOf" srcId="{F08F831C-FE05-41E5-94E5-867E5712D42D}" destId="{E112EB5E-40E7-4F00-86A5-D9DCE9AE04A3}" srcOrd="0" destOrd="0" presId="urn:microsoft.com/office/officeart/2005/8/layout/orgChart1"/>
    <dgm:cxn modelId="{C0F2F7CB-5381-4831-828D-CBD25A6D7138}" type="presOf" srcId="{6AD6C9F5-6AA0-48F3-8C42-B61034FCDAC5}" destId="{6DA42385-9DA6-4936-850E-7CF7F5FBE4CB}" srcOrd="1" destOrd="0" presId="urn:microsoft.com/office/officeart/2005/8/layout/orgChart1"/>
    <dgm:cxn modelId="{B5947E95-1FA0-4C2F-B9E5-C14CD7E3370D}" type="presOf" srcId="{0DA886A9-8DBD-46E1-8F09-4AC4FBFE9553}" destId="{99FD022F-2091-47FD-B6A0-73FFF1F9FBD0}" srcOrd="0" destOrd="0" presId="urn:microsoft.com/office/officeart/2005/8/layout/orgChart1"/>
    <dgm:cxn modelId="{D530C7DA-398D-49AC-A996-CD82D1CB6686}" type="presOf" srcId="{6AD6C9F5-6AA0-48F3-8C42-B61034FCDAC5}" destId="{8F192B84-4042-4DFB-AF90-90D6B86A11D0}" srcOrd="0" destOrd="0" presId="urn:microsoft.com/office/officeart/2005/8/layout/orgChart1"/>
    <dgm:cxn modelId="{4B9E9C25-023C-4A40-98DD-59A3D5B6611F}" type="presOf" srcId="{DC80BA14-DC92-4522-BD52-0C5A88D946C1}" destId="{9B9A7A27-B1CC-4C4C-8278-47513326A017}" srcOrd="0" destOrd="0" presId="urn:microsoft.com/office/officeart/2005/8/layout/orgChart1"/>
    <dgm:cxn modelId="{DC72B9ED-A6FD-407D-904D-8A2532FF591A}" type="presParOf" srcId="{13C6736E-547E-4F51-BCDE-202253AC0AB8}" destId="{DE0D71CB-59F0-4266-A96B-82957D9CE9FC}" srcOrd="0" destOrd="0" presId="urn:microsoft.com/office/officeart/2005/8/layout/orgChart1"/>
    <dgm:cxn modelId="{8322A8AE-F14D-4B9A-BDD2-3D3541844105}" type="presParOf" srcId="{DE0D71CB-59F0-4266-A96B-82957D9CE9FC}" destId="{94279EFF-A004-4C33-913B-17DCE3D1DCF4}" srcOrd="0" destOrd="0" presId="urn:microsoft.com/office/officeart/2005/8/layout/orgChart1"/>
    <dgm:cxn modelId="{6BE1EBD0-E612-4A1C-99EE-92E0CB153A12}" type="presParOf" srcId="{94279EFF-A004-4C33-913B-17DCE3D1DCF4}" destId="{9B9A7A27-B1CC-4C4C-8278-47513326A017}" srcOrd="0" destOrd="0" presId="urn:microsoft.com/office/officeart/2005/8/layout/orgChart1"/>
    <dgm:cxn modelId="{4383EA02-85B6-4E0E-A44E-449627C42164}" type="presParOf" srcId="{94279EFF-A004-4C33-913B-17DCE3D1DCF4}" destId="{57661831-87BA-4CB0-A1A9-FE5E9107A256}" srcOrd="1" destOrd="0" presId="urn:microsoft.com/office/officeart/2005/8/layout/orgChart1"/>
    <dgm:cxn modelId="{0C20C87D-877C-41E0-B967-C3BACAB57DBA}" type="presParOf" srcId="{DE0D71CB-59F0-4266-A96B-82957D9CE9FC}" destId="{4F50AB81-32DD-4766-A757-E45FCF5D3F4C}" srcOrd="1" destOrd="0" presId="urn:microsoft.com/office/officeart/2005/8/layout/orgChart1"/>
    <dgm:cxn modelId="{A25E86F1-2303-4DDD-A054-31EA767AA7B3}" type="presParOf" srcId="{4F50AB81-32DD-4766-A757-E45FCF5D3F4C}" destId="{D176C1F1-7FF4-4EE3-9FC4-DE0EC724FEDF}" srcOrd="0" destOrd="0" presId="urn:microsoft.com/office/officeart/2005/8/layout/orgChart1"/>
    <dgm:cxn modelId="{24D9658B-25BA-4BDC-9372-04BC88402ACB}" type="presParOf" srcId="{4F50AB81-32DD-4766-A757-E45FCF5D3F4C}" destId="{7D04BA2A-EDCE-4C9F-9C90-04258265A3A8}" srcOrd="1" destOrd="0" presId="urn:microsoft.com/office/officeart/2005/8/layout/orgChart1"/>
    <dgm:cxn modelId="{B07B3A94-270B-460F-804A-0A2360AF4513}" type="presParOf" srcId="{7D04BA2A-EDCE-4C9F-9C90-04258265A3A8}" destId="{F7C5DFA5-C3E8-4947-964F-1C4977136510}" srcOrd="0" destOrd="0" presId="urn:microsoft.com/office/officeart/2005/8/layout/orgChart1"/>
    <dgm:cxn modelId="{0FCC97B4-E341-4FEB-BE64-F35D9B479340}" type="presParOf" srcId="{F7C5DFA5-C3E8-4947-964F-1C4977136510}" destId="{8F192B84-4042-4DFB-AF90-90D6B86A11D0}" srcOrd="0" destOrd="0" presId="urn:microsoft.com/office/officeart/2005/8/layout/orgChart1"/>
    <dgm:cxn modelId="{876E0396-331A-419F-B03A-AE1EB62A1447}" type="presParOf" srcId="{F7C5DFA5-C3E8-4947-964F-1C4977136510}" destId="{6DA42385-9DA6-4936-850E-7CF7F5FBE4CB}" srcOrd="1" destOrd="0" presId="urn:microsoft.com/office/officeart/2005/8/layout/orgChart1"/>
    <dgm:cxn modelId="{991956C4-1563-42F3-9461-9C185F1C8991}" type="presParOf" srcId="{7D04BA2A-EDCE-4C9F-9C90-04258265A3A8}" destId="{6FFD81D2-3B77-4BAA-BD08-3A6636BED38E}" srcOrd="1" destOrd="0" presId="urn:microsoft.com/office/officeart/2005/8/layout/orgChart1"/>
    <dgm:cxn modelId="{7ED05C77-B4FE-4471-8891-79F6EC971EBB}" type="presParOf" srcId="{7D04BA2A-EDCE-4C9F-9C90-04258265A3A8}" destId="{DC11FCC8-5541-4EDF-A724-55C6471F61AB}" srcOrd="2" destOrd="0" presId="urn:microsoft.com/office/officeart/2005/8/layout/orgChart1"/>
    <dgm:cxn modelId="{236416EB-5430-494A-8599-69E8C819368F}" type="presParOf" srcId="{4F50AB81-32DD-4766-A757-E45FCF5D3F4C}" destId="{09071981-AB36-4147-BE33-C255867D626E}" srcOrd="2" destOrd="0" presId="urn:microsoft.com/office/officeart/2005/8/layout/orgChart1"/>
    <dgm:cxn modelId="{F78BC146-2478-47B7-AEDC-624759423AAD}" type="presParOf" srcId="{4F50AB81-32DD-4766-A757-E45FCF5D3F4C}" destId="{76E74776-47F4-4EAD-9A43-D629AFAEE781}" srcOrd="3" destOrd="0" presId="urn:microsoft.com/office/officeart/2005/8/layout/orgChart1"/>
    <dgm:cxn modelId="{5A74383F-1D46-4E1A-8946-F1E6082B1D60}" type="presParOf" srcId="{76E74776-47F4-4EAD-9A43-D629AFAEE781}" destId="{22B4A1A4-C8C6-45D6-B8CB-3A8F00DF2674}" srcOrd="0" destOrd="0" presId="urn:microsoft.com/office/officeart/2005/8/layout/orgChart1"/>
    <dgm:cxn modelId="{045A5B64-E5E0-419B-A2D6-5B3BF99ABDBC}" type="presParOf" srcId="{22B4A1A4-C8C6-45D6-B8CB-3A8F00DF2674}" destId="{99FD022F-2091-47FD-B6A0-73FFF1F9FBD0}" srcOrd="0" destOrd="0" presId="urn:microsoft.com/office/officeart/2005/8/layout/orgChart1"/>
    <dgm:cxn modelId="{C87A6CAD-1DE7-4F7E-AFD9-86BC2E3306D5}" type="presParOf" srcId="{22B4A1A4-C8C6-45D6-B8CB-3A8F00DF2674}" destId="{04027EB8-E6B8-4F75-AC17-9CCD26E0F5E2}" srcOrd="1" destOrd="0" presId="urn:microsoft.com/office/officeart/2005/8/layout/orgChart1"/>
    <dgm:cxn modelId="{1AAC109C-3379-4827-AFC9-B6767E82359B}" type="presParOf" srcId="{76E74776-47F4-4EAD-9A43-D629AFAEE781}" destId="{7AC3BEEC-41D9-4221-85B6-2C3F48E4935A}" srcOrd="1" destOrd="0" presId="urn:microsoft.com/office/officeart/2005/8/layout/orgChart1"/>
    <dgm:cxn modelId="{D755198E-230B-4FFC-87A0-D7A8553F812A}" type="presParOf" srcId="{76E74776-47F4-4EAD-9A43-D629AFAEE781}" destId="{18EED880-A256-4D10-82CD-A785500114B1}" srcOrd="2" destOrd="0" presId="urn:microsoft.com/office/officeart/2005/8/layout/orgChart1"/>
    <dgm:cxn modelId="{25A9893F-DABE-4F69-99C3-2CC05895F5A3}" type="presParOf" srcId="{4F50AB81-32DD-4766-A757-E45FCF5D3F4C}" destId="{E112EB5E-40E7-4F00-86A5-D9DCE9AE04A3}" srcOrd="4" destOrd="0" presId="urn:microsoft.com/office/officeart/2005/8/layout/orgChart1"/>
    <dgm:cxn modelId="{5467D39D-D167-4AC4-B547-16EBC1830804}" type="presParOf" srcId="{4F50AB81-32DD-4766-A757-E45FCF5D3F4C}" destId="{B9EA96BB-97C7-4B1B-BFB4-8283FE269F69}" srcOrd="5" destOrd="0" presId="urn:microsoft.com/office/officeart/2005/8/layout/orgChart1"/>
    <dgm:cxn modelId="{C91B4F8C-B32B-4250-9CD8-485EE09D4ED2}" type="presParOf" srcId="{B9EA96BB-97C7-4B1B-BFB4-8283FE269F69}" destId="{343B2251-4A1F-4496-8351-E740763322C0}" srcOrd="0" destOrd="0" presId="urn:microsoft.com/office/officeart/2005/8/layout/orgChart1"/>
    <dgm:cxn modelId="{AFA9AB08-B9DA-440F-BC5F-7FD2F97CFE06}" type="presParOf" srcId="{343B2251-4A1F-4496-8351-E740763322C0}" destId="{092CA6D9-F1C8-49D7-8994-C2CADAAA3F12}" srcOrd="0" destOrd="0" presId="urn:microsoft.com/office/officeart/2005/8/layout/orgChart1"/>
    <dgm:cxn modelId="{3A75C569-54EB-4D4E-865E-FA031D6CD4B0}" type="presParOf" srcId="{343B2251-4A1F-4496-8351-E740763322C0}" destId="{34E70FAD-C0E4-46E7-9648-B3BCCA142771}" srcOrd="1" destOrd="0" presId="urn:microsoft.com/office/officeart/2005/8/layout/orgChart1"/>
    <dgm:cxn modelId="{6ADE630D-AE14-4E9D-ACAB-90772DA4F106}" type="presParOf" srcId="{B9EA96BB-97C7-4B1B-BFB4-8283FE269F69}" destId="{E339F950-3E8E-412E-BF8F-93FCB75EC485}" srcOrd="1" destOrd="0" presId="urn:microsoft.com/office/officeart/2005/8/layout/orgChart1"/>
    <dgm:cxn modelId="{F5D24F80-13A4-4112-992F-1A7AB578929C}" type="presParOf" srcId="{B9EA96BB-97C7-4B1B-BFB4-8283FE269F69}" destId="{CB5E029D-DE58-43ED-B6B7-8DAFA6BBCDE7}" srcOrd="2" destOrd="0" presId="urn:microsoft.com/office/officeart/2005/8/layout/orgChart1"/>
    <dgm:cxn modelId="{74E5378C-E5C0-4940-A750-89353CCE92F2}" type="presParOf" srcId="{DE0D71CB-59F0-4266-A96B-82957D9CE9FC}" destId="{4B2AC029-489A-4CC4-818A-81D0F431992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11CCB1-CA72-4B72-9FE6-EFB33ADCF796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029B30-AF45-438E-A0C0-74900BDE3991}">
      <dgm:prSet phldrT="[Текст]" custT="1"/>
      <dgm:spPr/>
      <dgm:t>
        <a:bodyPr/>
        <a:lstStyle/>
        <a:p>
          <a:r>
            <a:rPr lang="uk-UA" sz="2000" dirty="0" smtClean="0"/>
            <a:t>Природні ресурси</a:t>
          </a:r>
          <a:endParaRPr lang="ru-RU" sz="2000" dirty="0"/>
        </a:p>
      </dgm:t>
    </dgm:pt>
    <dgm:pt modelId="{D431BE69-407D-415A-9D41-08F323C2DC12}" type="parTrans" cxnId="{7EE76548-F796-4E01-91E9-39878196C8BD}">
      <dgm:prSet/>
      <dgm:spPr/>
      <dgm:t>
        <a:bodyPr/>
        <a:lstStyle/>
        <a:p>
          <a:endParaRPr lang="ru-RU"/>
        </a:p>
      </dgm:t>
    </dgm:pt>
    <dgm:pt modelId="{ADB4B738-006F-461D-AF21-848D42005B0E}" type="sibTrans" cxnId="{7EE76548-F796-4E01-91E9-39878196C8BD}">
      <dgm:prSet/>
      <dgm:spPr/>
      <dgm:t>
        <a:bodyPr/>
        <a:lstStyle/>
        <a:p>
          <a:endParaRPr lang="ru-RU"/>
        </a:p>
      </dgm:t>
    </dgm:pt>
    <dgm:pt modelId="{D0445DC4-43F2-4259-8AD3-B631558CCAF4}">
      <dgm:prSet phldrT="[Текст]" custT="1"/>
      <dgm:spPr/>
      <dgm:t>
        <a:bodyPr/>
        <a:lstStyle/>
        <a:p>
          <a:r>
            <a:rPr lang="uk-UA" sz="1800" dirty="0" smtClean="0"/>
            <a:t>Вичерпні</a:t>
          </a:r>
          <a:endParaRPr lang="ru-RU" sz="1800" dirty="0"/>
        </a:p>
      </dgm:t>
    </dgm:pt>
    <dgm:pt modelId="{FDC764AD-55F1-4766-BC13-1E88BB7E87C1}" type="parTrans" cxnId="{DECF0988-334B-40D6-8A13-B41C475A334E}">
      <dgm:prSet/>
      <dgm:spPr/>
      <dgm:t>
        <a:bodyPr/>
        <a:lstStyle/>
        <a:p>
          <a:endParaRPr lang="ru-RU"/>
        </a:p>
      </dgm:t>
    </dgm:pt>
    <dgm:pt modelId="{0163BD17-A553-447F-8D20-988A0E1C1F72}" type="sibTrans" cxnId="{DECF0988-334B-40D6-8A13-B41C475A334E}">
      <dgm:prSet/>
      <dgm:spPr/>
      <dgm:t>
        <a:bodyPr/>
        <a:lstStyle/>
        <a:p>
          <a:endParaRPr lang="ru-RU"/>
        </a:p>
      </dgm:t>
    </dgm:pt>
    <dgm:pt modelId="{2DDE665A-2A8C-46BE-A57F-133151CE79FD}">
      <dgm:prSet phldrT="[Текст]"/>
      <dgm:spPr/>
      <dgm:t>
        <a:bodyPr/>
        <a:lstStyle/>
        <a:p>
          <a:r>
            <a:rPr lang="uk-UA" dirty="0" err="1" smtClean="0"/>
            <a:t>Невідновлювальні</a:t>
          </a:r>
          <a:endParaRPr lang="uk-UA" dirty="0" smtClean="0"/>
        </a:p>
        <a:p>
          <a:r>
            <a:rPr lang="uk-UA" dirty="0" smtClean="0"/>
            <a:t>(багатства надр)</a:t>
          </a:r>
          <a:endParaRPr lang="ru-RU" dirty="0"/>
        </a:p>
      </dgm:t>
    </dgm:pt>
    <dgm:pt modelId="{975712B9-11D4-4711-9C64-238F3A3E5977}" type="parTrans" cxnId="{6B207B60-D517-4838-B5DA-C307F83828F2}">
      <dgm:prSet/>
      <dgm:spPr/>
      <dgm:t>
        <a:bodyPr/>
        <a:lstStyle/>
        <a:p>
          <a:endParaRPr lang="ru-RU"/>
        </a:p>
      </dgm:t>
    </dgm:pt>
    <dgm:pt modelId="{5E25631C-FD0C-4014-8AB6-2507AD4C9031}" type="sibTrans" cxnId="{6B207B60-D517-4838-B5DA-C307F83828F2}">
      <dgm:prSet/>
      <dgm:spPr/>
      <dgm:t>
        <a:bodyPr/>
        <a:lstStyle/>
        <a:p>
          <a:endParaRPr lang="ru-RU"/>
        </a:p>
      </dgm:t>
    </dgm:pt>
    <dgm:pt modelId="{3439F4AD-ED18-4646-8093-DB299533063A}">
      <dgm:prSet phldrT="[Текст]"/>
      <dgm:spPr/>
      <dgm:t>
        <a:bodyPr/>
        <a:lstStyle/>
        <a:p>
          <a:r>
            <a:rPr lang="uk-UA" dirty="0" smtClean="0"/>
            <a:t>Відносно  відновлювальні</a:t>
          </a:r>
        </a:p>
        <a:p>
          <a:r>
            <a:rPr lang="uk-UA" dirty="0" smtClean="0"/>
            <a:t>(дерева)</a:t>
          </a:r>
          <a:endParaRPr lang="ru-RU" dirty="0"/>
        </a:p>
      </dgm:t>
    </dgm:pt>
    <dgm:pt modelId="{42A84AB2-4513-4DC5-996D-59701EC11B0D}" type="parTrans" cxnId="{5F99DEF8-18FC-40BF-994C-89FA95B8E5AF}">
      <dgm:prSet/>
      <dgm:spPr/>
      <dgm:t>
        <a:bodyPr/>
        <a:lstStyle/>
        <a:p>
          <a:endParaRPr lang="ru-RU"/>
        </a:p>
      </dgm:t>
    </dgm:pt>
    <dgm:pt modelId="{316FE115-3770-4E61-AC3A-704E7C090F5C}" type="sibTrans" cxnId="{5F99DEF8-18FC-40BF-994C-89FA95B8E5AF}">
      <dgm:prSet/>
      <dgm:spPr/>
      <dgm:t>
        <a:bodyPr/>
        <a:lstStyle/>
        <a:p>
          <a:endParaRPr lang="ru-RU"/>
        </a:p>
      </dgm:t>
    </dgm:pt>
    <dgm:pt modelId="{9BC24886-C1CE-479A-89FB-9A6EB4ACD509}">
      <dgm:prSet phldrT="[Текст]" custT="1"/>
      <dgm:spPr/>
      <dgm:t>
        <a:bodyPr/>
        <a:lstStyle/>
        <a:p>
          <a:r>
            <a:rPr lang="uk-UA" sz="1800" dirty="0" smtClean="0"/>
            <a:t>Невичерпні</a:t>
          </a:r>
          <a:endParaRPr lang="ru-RU" sz="1800" dirty="0"/>
        </a:p>
      </dgm:t>
    </dgm:pt>
    <dgm:pt modelId="{07C0EE58-2E32-4AB3-A16A-ED2A25855019}" type="parTrans" cxnId="{B959D94D-2644-44BD-A1E8-D41B0A6F5C58}">
      <dgm:prSet/>
      <dgm:spPr/>
      <dgm:t>
        <a:bodyPr/>
        <a:lstStyle/>
        <a:p>
          <a:endParaRPr lang="ru-RU"/>
        </a:p>
      </dgm:t>
    </dgm:pt>
    <dgm:pt modelId="{5C2EC132-A700-4FF8-A688-B6B064C84F97}" type="sibTrans" cxnId="{B959D94D-2644-44BD-A1E8-D41B0A6F5C58}">
      <dgm:prSet/>
      <dgm:spPr/>
      <dgm:t>
        <a:bodyPr/>
        <a:lstStyle/>
        <a:p>
          <a:endParaRPr lang="ru-RU"/>
        </a:p>
      </dgm:t>
    </dgm:pt>
    <dgm:pt modelId="{1EB0D969-22F1-4EF6-9054-AA3DA60A78B3}">
      <dgm:prSet phldrT="[Текст]"/>
      <dgm:spPr/>
      <dgm:t>
        <a:bodyPr/>
        <a:lstStyle/>
        <a:p>
          <a:r>
            <a:rPr lang="uk-UA" dirty="0" smtClean="0"/>
            <a:t>Космічні(сонячна радіація, морські припливи)</a:t>
          </a:r>
          <a:endParaRPr lang="ru-RU" dirty="0"/>
        </a:p>
      </dgm:t>
    </dgm:pt>
    <dgm:pt modelId="{BC960B0A-147E-4F15-8FB7-F4AA15031E6D}" type="parTrans" cxnId="{EAA55CC8-88CA-482E-AF68-5A75FBA5C12A}">
      <dgm:prSet/>
      <dgm:spPr/>
      <dgm:t>
        <a:bodyPr/>
        <a:lstStyle/>
        <a:p>
          <a:endParaRPr lang="ru-RU"/>
        </a:p>
      </dgm:t>
    </dgm:pt>
    <dgm:pt modelId="{44E910A0-7216-4864-B113-AB14B3805759}" type="sibTrans" cxnId="{EAA55CC8-88CA-482E-AF68-5A75FBA5C12A}">
      <dgm:prSet/>
      <dgm:spPr/>
      <dgm:t>
        <a:bodyPr/>
        <a:lstStyle/>
        <a:p>
          <a:endParaRPr lang="ru-RU"/>
        </a:p>
      </dgm:t>
    </dgm:pt>
    <dgm:pt modelId="{0C605F76-9692-466C-A5D4-FCCA01D80973}" type="pres">
      <dgm:prSet presAssocID="{6711CCB1-CA72-4B72-9FE6-EFB33ADCF79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80E75A-B677-484A-B5B0-7F9ACB39B95C}" type="pres">
      <dgm:prSet presAssocID="{6711CCB1-CA72-4B72-9FE6-EFB33ADCF796}" presName="hierFlow" presStyleCnt="0"/>
      <dgm:spPr/>
    </dgm:pt>
    <dgm:pt modelId="{BDC584A6-65F9-49E5-9992-B744AC482B57}" type="pres">
      <dgm:prSet presAssocID="{6711CCB1-CA72-4B72-9FE6-EFB33ADCF79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D8625FE-F910-4D7E-9C03-5CFF8872F0C0}" type="pres">
      <dgm:prSet presAssocID="{89029B30-AF45-438E-A0C0-74900BDE3991}" presName="Name14" presStyleCnt="0"/>
      <dgm:spPr/>
    </dgm:pt>
    <dgm:pt modelId="{C413BF3B-4194-4EE6-859A-0A89D226244B}" type="pres">
      <dgm:prSet presAssocID="{89029B30-AF45-438E-A0C0-74900BDE3991}" presName="level1Shape" presStyleLbl="node0" presStyleIdx="0" presStyleCnt="1" custScaleX="188395" custScaleY="36191" custLinFactNeighborX="-16488" custLinFactNeighborY="-530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E10F64-34A7-40D8-84F2-E7B949E1EDC0}" type="pres">
      <dgm:prSet presAssocID="{89029B30-AF45-438E-A0C0-74900BDE3991}" presName="hierChild2" presStyleCnt="0"/>
      <dgm:spPr/>
    </dgm:pt>
    <dgm:pt modelId="{F25189A3-C5C7-4A04-B58D-ADD26C506384}" type="pres">
      <dgm:prSet presAssocID="{FDC764AD-55F1-4766-BC13-1E88BB7E87C1}" presName="Name19" presStyleLbl="parChTrans1D2" presStyleIdx="0" presStyleCnt="2"/>
      <dgm:spPr/>
      <dgm:t>
        <a:bodyPr/>
        <a:lstStyle/>
        <a:p>
          <a:endParaRPr lang="ru-RU"/>
        </a:p>
      </dgm:t>
    </dgm:pt>
    <dgm:pt modelId="{C8CA8DCD-8D44-4251-A2DE-E357E2FB0354}" type="pres">
      <dgm:prSet presAssocID="{D0445DC4-43F2-4259-8AD3-B631558CCAF4}" presName="Name21" presStyleCnt="0"/>
      <dgm:spPr/>
    </dgm:pt>
    <dgm:pt modelId="{18E7C538-FE85-4BC4-BB22-2E1BBA14B632}" type="pres">
      <dgm:prSet presAssocID="{D0445DC4-43F2-4259-8AD3-B631558CCAF4}" presName="level2Shape" presStyleLbl="node2" presStyleIdx="0" presStyleCnt="2" custScaleX="115982" custScaleY="37750" custLinFactNeighborX="-24667" custLinFactNeighborY="-64649"/>
      <dgm:spPr/>
      <dgm:t>
        <a:bodyPr/>
        <a:lstStyle/>
        <a:p>
          <a:endParaRPr lang="ru-RU"/>
        </a:p>
      </dgm:t>
    </dgm:pt>
    <dgm:pt modelId="{72B7E252-EDD9-438C-BDA4-BD381E62C51B}" type="pres">
      <dgm:prSet presAssocID="{D0445DC4-43F2-4259-8AD3-B631558CCAF4}" presName="hierChild3" presStyleCnt="0"/>
      <dgm:spPr/>
    </dgm:pt>
    <dgm:pt modelId="{EC05BD2A-1F30-44D7-AB8A-F6891C859690}" type="pres">
      <dgm:prSet presAssocID="{975712B9-11D4-4711-9C64-238F3A3E5977}" presName="Name19" presStyleLbl="parChTrans1D3" presStyleIdx="0" presStyleCnt="3"/>
      <dgm:spPr/>
      <dgm:t>
        <a:bodyPr/>
        <a:lstStyle/>
        <a:p>
          <a:endParaRPr lang="ru-RU"/>
        </a:p>
      </dgm:t>
    </dgm:pt>
    <dgm:pt modelId="{A1679C0A-F6D3-4713-8936-221CD5FF4732}" type="pres">
      <dgm:prSet presAssocID="{2DDE665A-2A8C-46BE-A57F-133151CE79FD}" presName="Name21" presStyleCnt="0"/>
      <dgm:spPr/>
    </dgm:pt>
    <dgm:pt modelId="{C36BE581-7EF4-4173-8950-16ADFF6745F9}" type="pres">
      <dgm:prSet presAssocID="{2DDE665A-2A8C-46BE-A57F-133151CE79FD}" presName="level2Shape" presStyleLbl="node3" presStyleIdx="0" presStyleCnt="3" custScaleX="84621" custScaleY="66668" custLinFactNeighborX="-6334" custLinFactNeighborY="-77796"/>
      <dgm:spPr/>
      <dgm:t>
        <a:bodyPr/>
        <a:lstStyle/>
        <a:p>
          <a:endParaRPr lang="ru-RU"/>
        </a:p>
      </dgm:t>
    </dgm:pt>
    <dgm:pt modelId="{0218E5CB-6AC8-4C56-98A3-9E6739C336A7}" type="pres">
      <dgm:prSet presAssocID="{2DDE665A-2A8C-46BE-A57F-133151CE79FD}" presName="hierChild3" presStyleCnt="0"/>
      <dgm:spPr/>
    </dgm:pt>
    <dgm:pt modelId="{860C0F80-402C-4010-B12C-1746E0FCE4AD}" type="pres">
      <dgm:prSet presAssocID="{42A84AB2-4513-4DC5-996D-59701EC11B0D}" presName="Name19" presStyleLbl="parChTrans1D3" presStyleIdx="1" presStyleCnt="3"/>
      <dgm:spPr/>
      <dgm:t>
        <a:bodyPr/>
        <a:lstStyle/>
        <a:p>
          <a:endParaRPr lang="ru-RU"/>
        </a:p>
      </dgm:t>
    </dgm:pt>
    <dgm:pt modelId="{CF96560E-8792-4B55-B5C8-53810228738B}" type="pres">
      <dgm:prSet presAssocID="{3439F4AD-ED18-4646-8093-DB299533063A}" presName="Name21" presStyleCnt="0"/>
      <dgm:spPr/>
    </dgm:pt>
    <dgm:pt modelId="{6A80EE00-7157-42E7-B73A-DC06478F1885}" type="pres">
      <dgm:prSet presAssocID="{3439F4AD-ED18-4646-8093-DB299533063A}" presName="level2Shape" presStyleLbl="node3" presStyleIdx="1" presStyleCnt="3" custScaleX="83591" custScaleY="59862" custLinFactNeighborX="-25873" custLinFactNeighborY="-79400"/>
      <dgm:spPr/>
      <dgm:t>
        <a:bodyPr/>
        <a:lstStyle/>
        <a:p>
          <a:endParaRPr lang="ru-RU"/>
        </a:p>
      </dgm:t>
    </dgm:pt>
    <dgm:pt modelId="{2EE4CB2F-A673-4C0E-B1BD-9C87C0A41DB3}" type="pres">
      <dgm:prSet presAssocID="{3439F4AD-ED18-4646-8093-DB299533063A}" presName="hierChild3" presStyleCnt="0"/>
      <dgm:spPr/>
    </dgm:pt>
    <dgm:pt modelId="{AEDDE637-D776-460C-99F2-88458521B0D3}" type="pres">
      <dgm:prSet presAssocID="{07C0EE58-2E32-4AB3-A16A-ED2A25855019}" presName="Name19" presStyleLbl="parChTrans1D2" presStyleIdx="1" presStyleCnt="2"/>
      <dgm:spPr/>
      <dgm:t>
        <a:bodyPr/>
        <a:lstStyle/>
        <a:p>
          <a:endParaRPr lang="ru-RU"/>
        </a:p>
      </dgm:t>
    </dgm:pt>
    <dgm:pt modelId="{FC4D1F92-D510-4594-A0CE-8D6E21FD14C9}" type="pres">
      <dgm:prSet presAssocID="{9BC24886-C1CE-479A-89FB-9A6EB4ACD509}" presName="Name21" presStyleCnt="0"/>
      <dgm:spPr/>
    </dgm:pt>
    <dgm:pt modelId="{FD872A44-B82A-44E8-BF28-18E4F0958002}" type="pres">
      <dgm:prSet presAssocID="{9BC24886-C1CE-479A-89FB-9A6EB4ACD509}" presName="level2Shape" presStyleLbl="node2" presStyleIdx="1" presStyleCnt="2" custScaleX="143091" custScaleY="37617" custLinFactNeighborX="-13620" custLinFactNeighborY="-64649"/>
      <dgm:spPr/>
      <dgm:t>
        <a:bodyPr/>
        <a:lstStyle/>
        <a:p>
          <a:endParaRPr lang="ru-RU"/>
        </a:p>
      </dgm:t>
    </dgm:pt>
    <dgm:pt modelId="{D155E7E0-3F49-428E-B036-D640F4077831}" type="pres">
      <dgm:prSet presAssocID="{9BC24886-C1CE-479A-89FB-9A6EB4ACD509}" presName="hierChild3" presStyleCnt="0"/>
      <dgm:spPr/>
    </dgm:pt>
    <dgm:pt modelId="{09C52D17-4FAE-4D1C-905F-015D66724DCD}" type="pres">
      <dgm:prSet presAssocID="{BC960B0A-147E-4F15-8FB7-F4AA15031E6D}" presName="Name19" presStyleLbl="parChTrans1D3" presStyleIdx="2" presStyleCnt="3"/>
      <dgm:spPr/>
      <dgm:t>
        <a:bodyPr/>
        <a:lstStyle/>
        <a:p>
          <a:endParaRPr lang="ru-RU"/>
        </a:p>
      </dgm:t>
    </dgm:pt>
    <dgm:pt modelId="{34D23A90-02EA-45C3-8ED0-F83B22A5A3E6}" type="pres">
      <dgm:prSet presAssocID="{1EB0D969-22F1-4EF6-9054-AA3DA60A78B3}" presName="Name21" presStyleCnt="0"/>
      <dgm:spPr/>
    </dgm:pt>
    <dgm:pt modelId="{AC0311CA-6D76-433B-9EDE-5EEF0D5EF5DE}" type="pres">
      <dgm:prSet presAssocID="{1EB0D969-22F1-4EF6-9054-AA3DA60A78B3}" presName="level2Shape" presStyleLbl="node3" presStyleIdx="2" presStyleCnt="3" custScaleX="92623" custScaleY="63018" custLinFactNeighborX="-53697" custLinFactNeighborY="-78895"/>
      <dgm:spPr/>
      <dgm:t>
        <a:bodyPr/>
        <a:lstStyle/>
        <a:p>
          <a:endParaRPr lang="ru-RU"/>
        </a:p>
      </dgm:t>
    </dgm:pt>
    <dgm:pt modelId="{79C1945C-CAA0-4231-9FDA-82430FA49D76}" type="pres">
      <dgm:prSet presAssocID="{1EB0D969-22F1-4EF6-9054-AA3DA60A78B3}" presName="hierChild3" presStyleCnt="0"/>
      <dgm:spPr/>
    </dgm:pt>
    <dgm:pt modelId="{97520AD6-888B-4371-9702-F1A405D051EA}" type="pres">
      <dgm:prSet presAssocID="{6711CCB1-CA72-4B72-9FE6-EFB33ADCF796}" presName="bgShapesFlow" presStyleCnt="0"/>
      <dgm:spPr/>
    </dgm:pt>
  </dgm:ptLst>
  <dgm:cxnLst>
    <dgm:cxn modelId="{5F99DEF8-18FC-40BF-994C-89FA95B8E5AF}" srcId="{D0445DC4-43F2-4259-8AD3-B631558CCAF4}" destId="{3439F4AD-ED18-4646-8093-DB299533063A}" srcOrd="1" destOrd="0" parTransId="{42A84AB2-4513-4DC5-996D-59701EC11B0D}" sibTransId="{316FE115-3770-4E61-AC3A-704E7C090F5C}"/>
    <dgm:cxn modelId="{AD9E5DC0-3DD7-4708-9D50-9971ADE7EDC2}" type="presOf" srcId="{07C0EE58-2E32-4AB3-A16A-ED2A25855019}" destId="{AEDDE637-D776-460C-99F2-88458521B0D3}" srcOrd="0" destOrd="0" presId="urn:microsoft.com/office/officeart/2005/8/layout/hierarchy6"/>
    <dgm:cxn modelId="{E49D58CB-ECB0-499D-BDE0-1FC63D28D47E}" type="presOf" srcId="{1EB0D969-22F1-4EF6-9054-AA3DA60A78B3}" destId="{AC0311CA-6D76-433B-9EDE-5EEF0D5EF5DE}" srcOrd="0" destOrd="0" presId="urn:microsoft.com/office/officeart/2005/8/layout/hierarchy6"/>
    <dgm:cxn modelId="{F5948F51-2371-4FB5-804A-A12E80E7A27E}" type="presOf" srcId="{9BC24886-C1CE-479A-89FB-9A6EB4ACD509}" destId="{FD872A44-B82A-44E8-BF28-18E4F0958002}" srcOrd="0" destOrd="0" presId="urn:microsoft.com/office/officeart/2005/8/layout/hierarchy6"/>
    <dgm:cxn modelId="{52D72EE4-9873-4D3D-B1E2-32F810EB8284}" type="presOf" srcId="{6711CCB1-CA72-4B72-9FE6-EFB33ADCF796}" destId="{0C605F76-9692-466C-A5D4-FCCA01D80973}" srcOrd="0" destOrd="0" presId="urn:microsoft.com/office/officeart/2005/8/layout/hierarchy6"/>
    <dgm:cxn modelId="{D74AEB0D-D91C-43F7-A9C5-E2235592FE27}" type="presOf" srcId="{BC960B0A-147E-4F15-8FB7-F4AA15031E6D}" destId="{09C52D17-4FAE-4D1C-905F-015D66724DCD}" srcOrd="0" destOrd="0" presId="urn:microsoft.com/office/officeart/2005/8/layout/hierarchy6"/>
    <dgm:cxn modelId="{B959D94D-2644-44BD-A1E8-D41B0A6F5C58}" srcId="{89029B30-AF45-438E-A0C0-74900BDE3991}" destId="{9BC24886-C1CE-479A-89FB-9A6EB4ACD509}" srcOrd="1" destOrd="0" parTransId="{07C0EE58-2E32-4AB3-A16A-ED2A25855019}" sibTransId="{5C2EC132-A700-4FF8-A688-B6B064C84F97}"/>
    <dgm:cxn modelId="{DECF0988-334B-40D6-8A13-B41C475A334E}" srcId="{89029B30-AF45-438E-A0C0-74900BDE3991}" destId="{D0445DC4-43F2-4259-8AD3-B631558CCAF4}" srcOrd="0" destOrd="0" parTransId="{FDC764AD-55F1-4766-BC13-1E88BB7E87C1}" sibTransId="{0163BD17-A553-447F-8D20-988A0E1C1F72}"/>
    <dgm:cxn modelId="{E9305C67-4897-4F16-B364-69FB76092E77}" type="presOf" srcId="{FDC764AD-55F1-4766-BC13-1E88BB7E87C1}" destId="{F25189A3-C5C7-4A04-B58D-ADD26C506384}" srcOrd="0" destOrd="0" presId="urn:microsoft.com/office/officeart/2005/8/layout/hierarchy6"/>
    <dgm:cxn modelId="{6B207B60-D517-4838-B5DA-C307F83828F2}" srcId="{D0445DC4-43F2-4259-8AD3-B631558CCAF4}" destId="{2DDE665A-2A8C-46BE-A57F-133151CE79FD}" srcOrd="0" destOrd="0" parTransId="{975712B9-11D4-4711-9C64-238F3A3E5977}" sibTransId="{5E25631C-FD0C-4014-8AB6-2507AD4C9031}"/>
    <dgm:cxn modelId="{251E5BD5-7154-4D29-B9BF-56E66C624B37}" type="presOf" srcId="{42A84AB2-4513-4DC5-996D-59701EC11B0D}" destId="{860C0F80-402C-4010-B12C-1746E0FCE4AD}" srcOrd="0" destOrd="0" presId="urn:microsoft.com/office/officeart/2005/8/layout/hierarchy6"/>
    <dgm:cxn modelId="{413E8798-B011-40EE-A6FD-2A4D320AD4C4}" type="presOf" srcId="{3439F4AD-ED18-4646-8093-DB299533063A}" destId="{6A80EE00-7157-42E7-B73A-DC06478F1885}" srcOrd="0" destOrd="0" presId="urn:microsoft.com/office/officeart/2005/8/layout/hierarchy6"/>
    <dgm:cxn modelId="{EAA55CC8-88CA-482E-AF68-5A75FBA5C12A}" srcId="{9BC24886-C1CE-479A-89FB-9A6EB4ACD509}" destId="{1EB0D969-22F1-4EF6-9054-AA3DA60A78B3}" srcOrd="0" destOrd="0" parTransId="{BC960B0A-147E-4F15-8FB7-F4AA15031E6D}" sibTransId="{44E910A0-7216-4864-B113-AB14B3805759}"/>
    <dgm:cxn modelId="{7E0E291A-C226-4ECF-A21B-4BA4FFA0536F}" type="presOf" srcId="{975712B9-11D4-4711-9C64-238F3A3E5977}" destId="{EC05BD2A-1F30-44D7-AB8A-F6891C859690}" srcOrd="0" destOrd="0" presId="urn:microsoft.com/office/officeart/2005/8/layout/hierarchy6"/>
    <dgm:cxn modelId="{09DB20C3-CBA5-4CA2-8289-A21BB8AA0B7A}" type="presOf" srcId="{2DDE665A-2A8C-46BE-A57F-133151CE79FD}" destId="{C36BE581-7EF4-4173-8950-16ADFF6745F9}" srcOrd="0" destOrd="0" presId="urn:microsoft.com/office/officeart/2005/8/layout/hierarchy6"/>
    <dgm:cxn modelId="{4011088F-B20D-4259-AB63-8456151E4809}" type="presOf" srcId="{89029B30-AF45-438E-A0C0-74900BDE3991}" destId="{C413BF3B-4194-4EE6-859A-0A89D226244B}" srcOrd="0" destOrd="0" presId="urn:microsoft.com/office/officeart/2005/8/layout/hierarchy6"/>
    <dgm:cxn modelId="{7EE76548-F796-4E01-91E9-39878196C8BD}" srcId="{6711CCB1-CA72-4B72-9FE6-EFB33ADCF796}" destId="{89029B30-AF45-438E-A0C0-74900BDE3991}" srcOrd="0" destOrd="0" parTransId="{D431BE69-407D-415A-9D41-08F323C2DC12}" sibTransId="{ADB4B738-006F-461D-AF21-848D42005B0E}"/>
    <dgm:cxn modelId="{8F0B4F35-761A-44BC-8FD2-37B4378A1C71}" type="presOf" srcId="{D0445DC4-43F2-4259-8AD3-B631558CCAF4}" destId="{18E7C538-FE85-4BC4-BB22-2E1BBA14B632}" srcOrd="0" destOrd="0" presId="urn:microsoft.com/office/officeart/2005/8/layout/hierarchy6"/>
    <dgm:cxn modelId="{CF2FBCC0-69DC-4EE7-9674-0D5D67850D7D}" type="presParOf" srcId="{0C605F76-9692-466C-A5D4-FCCA01D80973}" destId="{D580E75A-B677-484A-B5B0-7F9ACB39B95C}" srcOrd="0" destOrd="0" presId="urn:microsoft.com/office/officeart/2005/8/layout/hierarchy6"/>
    <dgm:cxn modelId="{6834114B-83DE-4FB2-B9E6-0EAA736DF0B4}" type="presParOf" srcId="{D580E75A-B677-484A-B5B0-7F9ACB39B95C}" destId="{BDC584A6-65F9-49E5-9992-B744AC482B57}" srcOrd="0" destOrd="0" presId="urn:microsoft.com/office/officeart/2005/8/layout/hierarchy6"/>
    <dgm:cxn modelId="{FBD6D1F5-0E83-4A2E-926F-F4162451EAF8}" type="presParOf" srcId="{BDC584A6-65F9-49E5-9992-B744AC482B57}" destId="{7D8625FE-F910-4D7E-9C03-5CFF8872F0C0}" srcOrd="0" destOrd="0" presId="urn:microsoft.com/office/officeart/2005/8/layout/hierarchy6"/>
    <dgm:cxn modelId="{BE144700-6097-4C27-A0FA-719E650FA0CA}" type="presParOf" srcId="{7D8625FE-F910-4D7E-9C03-5CFF8872F0C0}" destId="{C413BF3B-4194-4EE6-859A-0A89D226244B}" srcOrd="0" destOrd="0" presId="urn:microsoft.com/office/officeart/2005/8/layout/hierarchy6"/>
    <dgm:cxn modelId="{14C9DC40-D37D-4199-9870-91D6212694D1}" type="presParOf" srcId="{7D8625FE-F910-4D7E-9C03-5CFF8872F0C0}" destId="{90E10F64-34A7-40D8-84F2-E7B949E1EDC0}" srcOrd="1" destOrd="0" presId="urn:microsoft.com/office/officeart/2005/8/layout/hierarchy6"/>
    <dgm:cxn modelId="{E9D6F97D-161B-404D-8C85-ABE49A0A2825}" type="presParOf" srcId="{90E10F64-34A7-40D8-84F2-E7B949E1EDC0}" destId="{F25189A3-C5C7-4A04-B58D-ADD26C506384}" srcOrd="0" destOrd="0" presId="urn:microsoft.com/office/officeart/2005/8/layout/hierarchy6"/>
    <dgm:cxn modelId="{ADFF31CB-8A78-408E-93DF-633DDED9AA3B}" type="presParOf" srcId="{90E10F64-34A7-40D8-84F2-E7B949E1EDC0}" destId="{C8CA8DCD-8D44-4251-A2DE-E357E2FB0354}" srcOrd="1" destOrd="0" presId="urn:microsoft.com/office/officeart/2005/8/layout/hierarchy6"/>
    <dgm:cxn modelId="{B2B00D4A-7150-4640-96D3-44484808E2F2}" type="presParOf" srcId="{C8CA8DCD-8D44-4251-A2DE-E357E2FB0354}" destId="{18E7C538-FE85-4BC4-BB22-2E1BBA14B632}" srcOrd="0" destOrd="0" presId="urn:microsoft.com/office/officeart/2005/8/layout/hierarchy6"/>
    <dgm:cxn modelId="{6A7CB7EB-C693-4E1A-BEDE-4A11EA170576}" type="presParOf" srcId="{C8CA8DCD-8D44-4251-A2DE-E357E2FB0354}" destId="{72B7E252-EDD9-438C-BDA4-BD381E62C51B}" srcOrd="1" destOrd="0" presId="urn:microsoft.com/office/officeart/2005/8/layout/hierarchy6"/>
    <dgm:cxn modelId="{B79D32EE-454E-4ADE-B2F3-BA08BF839491}" type="presParOf" srcId="{72B7E252-EDD9-438C-BDA4-BD381E62C51B}" destId="{EC05BD2A-1F30-44D7-AB8A-F6891C859690}" srcOrd="0" destOrd="0" presId="urn:microsoft.com/office/officeart/2005/8/layout/hierarchy6"/>
    <dgm:cxn modelId="{90104E98-E9A2-4FC7-867E-F33F4838F504}" type="presParOf" srcId="{72B7E252-EDD9-438C-BDA4-BD381E62C51B}" destId="{A1679C0A-F6D3-4713-8936-221CD5FF4732}" srcOrd="1" destOrd="0" presId="urn:microsoft.com/office/officeart/2005/8/layout/hierarchy6"/>
    <dgm:cxn modelId="{16017DD7-EA34-4BB1-BDDC-4683F3675399}" type="presParOf" srcId="{A1679C0A-F6D3-4713-8936-221CD5FF4732}" destId="{C36BE581-7EF4-4173-8950-16ADFF6745F9}" srcOrd="0" destOrd="0" presId="urn:microsoft.com/office/officeart/2005/8/layout/hierarchy6"/>
    <dgm:cxn modelId="{0181B3BA-7D77-4320-B74D-74F24439219B}" type="presParOf" srcId="{A1679C0A-F6D3-4713-8936-221CD5FF4732}" destId="{0218E5CB-6AC8-4C56-98A3-9E6739C336A7}" srcOrd="1" destOrd="0" presId="urn:microsoft.com/office/officeart/2005/8/layout/hierarchy6"/>
    <dgm:cxn modelId="{3FABAB8E-F7D8-40BE-BB50-B286051B9107}" type="presParOf" srcId="{72B7E252-EDD9-438C-BDA4-BD381E62C51B}" destId="{860C0F80-402C-4010-B12C-1746E0FCE4AD}" srcOrd="2" destOrd="0" presId="urn:microsoft.com/office/officeart/2005/8/layout/hierarchy6"/>
    <dgm:cxn modelId="{D32133FD-8CED-4B77-86E5-31568C864CA3}" type="presParOf" srcId="{72B7E252-EDD9-438C-BDA4-BD381E62C51B}" destId="{CF96560E-8792-4B55-B5C8-53810228738B}" srcOrd="3" destOrd="0" presId="urn:microsoft.com/office/officeart/2005/8/layout/hierarchy6"/>
    <dgm:cxn modelId="{2E5D996F-8D61-4513-B728-9B9E4B3DAFED}" type="presParOf" srcId="{CF96560E-8792-4B55-B5C8-53810228738B}" destId="{6A80EE00-7157-42E7-B73A-DC06478F1885}" srcOrd="0" destOrd="0" presId="urn:microsoft.com/office/officeart/2005/8/layout/hierarchy6"/>
    <dgm:cxn modelId="{BD5E6DCF-D68B-4B57-B346-6CCDF5CF9274}" type="presParOf" srcId="{CF96560E-8792-4B55-B5C8-53810228738B}" destId="{2EE4CB2F-A673-4C0E-B1BD-9C87C0A41DB3}" srcOrd="1" destOrd="0" presId="urn:microsoft.com/office/officeart/2005/8/layout/hierarchy6"/>
    <dgm:cxn modelId="{E77A6F40-9C13-4776-A861-29553D7B30CA}" type="presParOf" srcId="{90E10F64-34A7-40D8-84F2-E7B949E1EDC0}" destId="{AEDDE637-D776-460C-99F2-88458521B0D3}" srcOrd="2" destOrd="0" presId="urn:microsoft.com/office/officeart/2005/8/layout/hierarchy6"/>
    <dgm:cxn modelId="{A689F4CF-98D2-405E-985E-FD73AD4BAEF1}" type="presParOf" srcId="{90E10F64-34A7-40D8-84F2-E7B949E1EDC0}" destId="{FC4D1F92-D510-4594-A0CE-8D6E21FD14C9}" srcOrd="3" destOrd="0" presId="urn:microsoft.com/office/officeart/2005/8/layout/hierarchy6"/>
    <dgm:cxn modelId="{0677E5D1-92AA-4699-A928-4E89DF158846}" type="presParOf" srcId="{FC4D1F92-D510-4594-A0CE-8D6E21FD14C9}" destId="{FD872A44-B82A-44E8-BF28-18E4F0958002}" srcOrd="0" destOrd="0" presId="urn:microsoft.com/office/officeart/2005/8/layout/hierarchy6"/>
    <dgm:cxn modelId="{2A3FCFAA-E2BD-41E0-A57B-43820162B4AB}" type="presParOf" srcId="{FC4D1F92-D510-4594-A0CE-8D6E21FD14C9}" destId="{D155E7E0-3F49-428E-B036-D640F4077831}" srcOrd="1" destOrd="0" presId="urn:microsoft.com/office/officeart/2005/8/layout/hierarchy6"/>
    <dgm:cxn modelId="{1864074A-14BC-4F0C-B4D2-35851BD44A95}" type="presParOf" srcId="{D155E7E0-3F49-428E-B036-D640F4077831}" destId="{09C52D17-4FAE-4D1C-905F-015D66724DCD}" srcOrd="0" destOrd="0" presId="urn:microsoft.com/office/officeart/2005/8/layout/hierarchy6"/>
    <dgm:cxn modelId="{0BD0D07A-A4F4-4630-9761-DFA98B611344}" type="presParOf" srcId="{D155E7E0-3F49-428E-B036-D640F4077831}" destId="{34D23A90-02EA-45C3-8ED0-F83B22A5A3E6}" srcOrd="1" destOrd="0" presId="urn:microsoft.com/office/officeart/2005/8/layout/hierarchy6"/>
    <dgm:cxn modelId="{EC4D2044-CB4C-4730-868F-2528640AEAEF}" type="presParOf" srcId="{34D23A90-02EA-45C3-8ED0-F83B22A5A3E6}" destId="{AC0311CA-6D76-433B-9EDE-5EEF0D5EF5DE}" srcOrd="0" destOrd="0" presId="urn:microsoft.com/office/officeart/2005/8/layout/hierarchy6"/>
    <dgm:cxn modelId="{75C05F8A-6FB4-415D-BE8E-56FDF1A5E003}" type="presParOf" srcId="{34D23A90-02EA-45C3-8ED0-F83B22A5A3E6}" destId="{79C1945C-CAA0-4231-9FDA-82430FA49D76}" srcOrd="1" destOrd="0" presId="urn:microsoft.com/office/officeart/2005/8/layout/hierarchy6"/>
    <dgm:cxn modelId="{4B919787-6833-45FC-BAEE-40ACED5F05B7}" type="presParOf" srcId="{0C605F76-9692-466C-A5D4-FCCA01D80973}" destId="{97520AD6-888B-4371-9702-F1A405D051EA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12EB5E-40E7-4F00-86A5-D9DCE9AE04A3}">
      <dsp:nvSpPr>
        <dsp:cNvPr id="0" name=""/>
        <dsp:cNvSpPr/>
      </dsp:nvSpPr>
      <dsp:spPr>
        <a:xfrm>
          <a:off x="4356484" y="2176896"/>
          <a:ext cx="3061102" cy="543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934"/>
              </a:lnTo>
              <a:lnTo>
                <a:pt x="3061102" y="271934"/>
              </a:lnTo>
              <a:lnTo>
                <a:pt x="3061102" y="543869"/>
              </a:lnTo>
            </a:path>
          </a:pathLst>
        </a:custGeom>
        <a:noFill/>
        <a:ln w="425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071981-AB36-4147-BE33-C255867D626E}">
      <dsp:nvSpPr>
        <dsp:cNvPr id="0" name=""/>
        <dsp:cNvSpPr/>
      </dsp:nvSpPr>
      <dsp:spPr>
        <a:xfrm>
          <a:off x="4238144" y="2176896"/>
          <a:ext cx="91440" cy="543869"/>
        </a:xfrm>
        <a:custGeom>
          <a:avLst/>
          <a:gdLst/>
          <a:ahLst/>
          <a:cxnLst/>
          <a:rect l="0" t="0" r="0" b="0"/>
          <a:pathLst>
            <a:path>
              <a:moveTo>
                <a:pt x="118339" y="0"/>
              </a:moveTo>
              <a:lnTo>
                <a:pt x="118339" y="271934"/>
              </a:lnTo>
              <a:lnTo>
                <a:pt x="45720" y="271934"/>
              </a:lnTo>
              <a:lnTo>
                <a:pt x="45720" y="543869"/>
              </a:lnTo>
            </a:path>
          </a:pathLst>
        </a:custGeom>
        <a:noFill/>
        <a:ln w="425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6C1F1-7FF4-4EE3-9FC4-DE0EC724FEDF}">
      <dsp:nvSpPr>
        <dsp:cNvPr id="0" name=""/>
        <dsp:cNvSpPr/>
      </dsp:nvSpPr>
      <dsp:spPr>
        <a:xfrm>
          <a:off x="1222761" y="2176896"/>
          <a:ext cx="3133722" cy="543869"/>
        </a:xfrm>
        <a:custGeom>
          <a:avLst/>
          <a:gdLst/>
          <a:ahLst/>
          <a:cxnLst/>
          <a:rect l="0" t="0" r="0" b="0"/>
          <a:pathLst>
            <a:path>
              <a:moveTo>
                <a:pt x="3133722" y="0"/>
              </a:moveTo>
              <a:lnTo>
                <a:pt x="3133722" y="271934"/>
              </a:lnTo>
              <a:lnTo>
                <a:pt x="0" y="271934"/>
              </a:lnTo>
              <a:lnTo>
                <a:pt x="0" y="543869"/>
              </a:lnTo>
            </a:path>
          </a:pathLst>
        </a:custGeom>
        <a:noFill/>
        <a:ln w="425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A7A27-B1CC-4C4C-8278-47513326A017}">
      <dsp:nvSpPr>
        <dsp:cNvPr id="0" name=""/>
        <dsp:cNvSpPr/>
      </dsp:nvSpPr>
      <dsp:spPr>
        <a:xfrm>
          <a:off x="3061557" y="301907"/>
          <a:ext cx="2589853" cy="18749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kern="1200" dirty="0" smtClean="0"/>
            <a:t>Види</a:t>
          </a:r>
          <a:endParaRPr lang="ru-RU" sz="5000" kern="1200" dirty="0"/>
        </a:p>
      </dsp:txBody>
      <dsp:txXfrm>
        <a:off x="3061557" y="301907"/>
        <a:ext cx="2589853" cy="1874988"/>
      </dsp:txXfrm>
    </dsp:sp>
    <dsp:sp modelId="{8F192B84-4042-4DFB-AF90-90D6B86A11D0}">
      <dsp:nvSpPr>
        <dsp:cNvPr id="0" name=""/>
        <dsp:cNvSpPr/>
      </dsp:nvSpPr>
      <dsp:spPr>
        <a:xfrm>
          <a:off x="454" y="2720765"/>
          <a:ext cx="2444614" cy="14599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smtClean="0"/>
            <a:t>Рідке АП</a:t>
          </a:r>
          <a:endParaRPr lang="ru-RU" sz="5000" kern="1200"/>
        </a:p>
      </dsp:txBody>
      <dsp:txXfrm>
        <a:off x="454" y="2720765"/>
        <a:ext cx="2444614" cy="1459900"/>
      </dsp:txXfrm>
    </dsp:sp>
    <dsp:sp modelId="{99FD022F-2091-47FD-B6A0-73FFF1F9FBD0}">
      <dsp:nvSpPr>
        <dsp:cNvPr id="0" name=""/>
        <dsp:cNvSpPr/>
      </dsp:nvSpPr>
      <dsp:spPr>
        <a:xfrm>
          <a:off x="2988937" y="2720765"/>
          <a:ext cx="2589853" cy="15067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err="1" smtClean="0"/>
            <a:t>Газове</a:t>
          </a:r>
          <a:r>
            <a:rPr lang="ru-RU" sz="5000" kern="1200" dirty="0" smtClean="0"/>
            <a:t> АП</a:t>
          </a:r>
          <a:endParaRPr lang="ru-RU" sz="5000" kern="1200" dirty="0"/>
        </a:p>
      </dsp:txBody>
      <dsp:txXfrm>
        <a:off x="2988937" y="2720765"/>
        <a:ext cx="2589853" cy="1506737"/>
      </dsp:txXfrm>
    </dsp:sp>
    <dsp:sp modelId="{092CA6D9-F1C8-49D7-8994-C2CADAAA3F12}">
      <dsp:nvSpPr>
        <dsp:cNvPr id="0" name=""/>
        <dsp:cNvSpPr/>
      </dsp:nvSpPr>
      <dsp:spPr>
        <a:xfrm>
          <a:off x="6122660" y="2720765"/>
          <a:ext cx="2589853" cy="14804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err="1" smtClean="0"/>
            <a:t>Тверде</a:t>
          </a:r>
          <a:r>
            <a:rPr lang="ru-RU" sz="5000" kern="1200" dirty="0" smtClean="0"/>
            <a:t> АП</a:t>
          </a:r>
          <a:endParaRPr lang="ru-RU" sz="5000" kern="1200" dirty="0"/>
        </a:p>
      </dsp:txBody>
      <dsp:txXfrm>
        <a:off x="6122660" y="2720765"/>
        <a:ext cx="2589853" cy="14804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15DE2F-6924-4AD2-81C1-29275E498229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79CA155-66D4-404A-B4AE-B2BC7CE399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883216" cy="3028318"/>
          </a:xfrm>
        </p:spPr>
        <p:txBody>
          <a:bodyPr>
            <a:noAutofit/>
          </a:bodyPr>
          <a:lstStyle/>
          <a:p>
            <a:endParaRPr lang="ru-RU" sz="5400" dirty="0"/>
          </a:p>
        </p:txBody>
      </p:sp>
      <p:pic>
        <p:nvPicPr>
          <p:cNvPr id="2050" name="Picture 2" descr="D:\Химия\KoRBLbT7YK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6632"/>
            <a:ext cx="9084854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9264" y="116632"/>
            <a:ext cx="6624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err="1" smtClean="0">
                <a:solidFill>
                  <a:schemeClr val="bg1">
                    <a:lumMod val="95000"/>
                  </a:schemeClr>
                </a:solidFill>
              </a:rPr>
              <a:t>Презентацію</a:t>
            </a:r>
            <a:r>
              <a:rPr lang="ru-RU" sz="4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4800" dirty="0" err="1" smtClean="0">
                <a:solidFill>
                  <a:schemeClr val="bg1">
                    <a:lumMod val="95000"/>
                  </a:schemeClr>
                </a:solidFill>
              </a:rPr>
              <a:t>підготувала</a:t>
            </a:r>
            <a:r>
              <a:rPr lang="ru-RU" sz="4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uk-UA" sz="4800" dirty="0" smtClean="0">
                <a:solidFill>
                  <a:schemeClr val="bg1">
                    <a:lumMod val="95000"/>
                  </a:schemeClr>
                </a:solidFill>
              </a:rPr>
              <a:t>Дроздова Юлія</a:t>
            </a:r>
            <a:r>
              <a:rPr lang="ru-RU" sz="4800" dirty="0" smtClean="0">
                <a:solidFill>
                  <a:schemeClr val="bg1">
                    <a:lumMod val="95000"/>
                  </a:schemeClr>
                </a:solidFill>
              </a:rPr>
              <a:t>11 </a:t>
            </a:r>
            <a:r>
              <a:rPr lang="ru-RU" sz="4800" dirty="0" err="1" smtClean="0">
                <a:solidFill>
                  <a:schemeClr val="bg1">
                    <a:lumMod val="95000"/>
                  </a:schemeClr>
                </a:solidFill>
              </a:rPr>
              <a:t>клас</a:t>
            </a:r>
            <a:endParaRPr lang="ru-RU" sz="4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7978" y="3163620"/>
            <a:ext cx="75568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Альтернативні</a:t>
            </a:r>
            <a:r>
              <a:rPr lang="ru-RU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види</a:t>
            </a:r>
            <a:r>
              <a:rPr lang="ru-RU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палива</a:t>
            </a:r>
            <a:endParaRPr lang="ru-RU" sz="4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3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1"/>
            <a:ext cx="5581248" cy="268262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У </a:t>
            </a:r>
            <a:r>
              <a:rPr lang="ru-RU" dirty="0" err="1"/>
              <a:t>Бразилії</a:t>
            </a:r>
            <a:r>
              <a:rPr lang="ru-RU" dirty="0"/>
              <a:t>, яка не</a:t>
            </a:r>
            <a:br>
              <a:rPr lang="ru-RU" dirty="0"/>
            </a:b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розвиненою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країною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, 80%</a:t>
            </a:r>
            <a:br>
              <a:rPr lang="ru-RU" dirty="0"/>
            </a:br>
            <a:r>
              <a:rPr lang="ru-RU" dirty="0"/>
              <a:t>машин </a:t>
            </a:r>
            <a:r>
              <a:rPr lang="ru-RU" dirty="0" err="1"/>
              <a:t>їздять</a:t>
            </a:r>
            <a:r>
              <a:rPr lang="ru-RU" dirty="0"/>
              <a:t> на </a:t>
            </a:r>
            <a:r>
              <a:rPr lang="ru-RU" dirty="0" err="1"/>
              <a:t>етанолі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(в </a:t>
            </a:r>
            <a:r>
              <a:rPr lang="ru-RU" dirty="0" err="1"/>
              <a:t>основі</a:t>
            </a:r>
            <a:r>
              <a:rPr lang="ru-RU" dirty="0"/>
              <a:t> - </a:t>
            </a:r>
            <a:r>
              <a:rPr lang="ru-RU" dirty="0" err="1"/>
              <a:t>етиловий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спирт),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з</a:t>
            </a:r>
            <a:br>
              <a:rPr lang="ru-RU" dirty="0"/>
            </a:br>
            <a:r>
              <a:rPr lang="ru-RU" dirty="0" err="1"/>
              <a:t>цукрової</a:t>
            </a:r>
            <a:r>
              <a:rPr lang="ru-RU" dirty="0"/>
              <a:t> </a:t>
            </a:r>
            <a:r>
              <a:rPr lang="ru-RU" dirty="0" err="1"/>
              <a:t>тростини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росте в </a:t>
            </a:r>
            <a:r>
              <a:rPr lang="ru-RU" dirty="0" err="1"/>
              <a:t>країні</a:t>
            </a:r>
            <a:r>
              <a:rPr lang="ru-RU" dirty="0"/>
              <a:t>.</a:t>
            </a:r>
          </a:p>
        </p:txBody>
      </p:sp>
      <p:pic>
        <p:nvPicPr>
          <p:cNvPr id="8194" name="Picture 2" descr="D:\Химия\G70DwKgeZX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688" y="357650"/>
            <a:ext cx="3744416" cy="3094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D:\Химия\fV7VFA85H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29" y="3452208"/>
            <a:ext cx="5482289" cy="309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44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3528392"/>
          </a:xfrm>
        </p:spPr>
        <p:txBody>
          <a:bodyPr/>
          <a:lstStyle/>
          <a:p>
            <a:r>
              <a:rPr lang="ru-RU" dirty="0" err="1" smtClean="0"/>
              <a:t>Ведуться</a:t>
            </a:r>
            <a:r>
              <a:rPr lang="ru-RU" dirty="0" smtClean="0"/>
              <a:t> </a:t>
            </a:r>
            <a:r>
              <a:rPr lang="ru-RU" dirty="0" err="1"/>
              <a:t>розробки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альтернативного </a:t>
            </a:r>
            <a:r>
              <a:rPr lang="ru-RU" dirty="0" err="1"/>
              <a:t>палива</a:t>
            </a:r>
            <a:r>
              <a:rPr lang="ru-RU" dirty="0"/>
              <a:t> і </a:t>
            </a:r>
            <a:r>
              <a:rPr lang="ru-RU" dirty="0" smtClean="0"/>
              <a:t>в </a:t>
            </a:r>
            <a:r>
              <a:rPr lang="ru-RU" dirty="0" err="1" smtClean="0"/>
              <a:t>Україну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близькою</a:t>
            </a:r>
            <a:r>
              <a:rPr lang="ru-RU" dirty="0"/>
              <a:t> до </a:t>
            </a:r>
            <a:r>
              <a:rPr lang="ru-RU" dirty="0" err="1"/>
              <a:t>втілення</a:t>
            </a:r>
            <a:r>
              <a:rPr lang="ru-RU" dirty="0"/>
              <a:t> є</a:t>
            </a:r>
            <a:br>
              <a:rPr lang="ru-RU" dirty="0"/>
            </a:br>
            <a:r>
              <a:rPr lang="ru-RU" dirty="0" err="1"/>
              <a:t>ідея</a:t>
            </a:r>
            <a:r>
              <a:rPr lang="ru-RU" dirty="0"/>
              <a:t> про </a:t>
            </a:r>
            <a:r>
              <a:rPr lang="ru-RU" dirty="0" err="1"/>
              <a:t>змішування</a:t>
            </a:r>
            <a:r>
              <a:rPr lang="ru-RU" dirty="0"/>
              <a:t> дизельного</a:t>
            </a:r>
            <a:br>
              <a:rPr lang="ru-RU" dirty="0"/>
            </a:br>
            <a:r>
              <a:rPr lang="ru-RU" dirty="0" err="1"/>
              <a:t>палива</a:t>
            </a:r>
            <a:r>
              <a:rPr lang="ru-RU" dirty="0"/>
              <a:t>, </a:t>
            </a:r>
            <a:r>
              <a:rPr lang="ru-RU" dirty="0" err="1"/>
              <a:t>отриманого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нафтопродуктів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 smtClean="0"/>
              <a:t>біодизелем</a:t>
            </a:r>
            <a:r>
              <a:rPr lang="ru-RU" dirty="0" smtClean="0"/>
              <a:t>, </a:t>
            </a:r>
            <a:r>
              <a:rPr lang="ru-RU" dirty="0" err="1" smtClean="0"/>
              <a:t>отриманим</a:t>
            </a:r>
            <a:r>
              <a:rPr lang="ru-RU" dirty="0" smtClean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соняшника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рапсу.</a:t>
            </a:r>
          </a:p>
        </p:txBody>
      </p:sp>
      <p:pic>
        <p:nvPicPr>
          <p:cNvPr id="9218" name="Picture 2" descr="D:\Химия\l-AQ2sRO_j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502" y="3462699"/>
            <a:ext cx="2990247" cy="299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D:\Химия\7XE6o7IAiR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23" y="4221088"/>
            <a:ext cx="5285979" cy="223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202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84" y="0"/>
            <a:ext cx="9169984" cy="6858000"/>
          </a:xfrm>
        </p:spPr>
      </p:pic>
    </p:spTree>
    <p:extLst>
      <p:ext uri="{BB962C8B-B14F-4D97-AF65-F5344CB8AC3E}">
        <p14:creationId xmlns:p14="http://schemas.microsoft.com/office/powerpoint/2010/main" val="24430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220337186"/>
              </p:ext>
            </p:extLst>
          </p:nvPr>
        </p:nvGraphicFramePr>
        <p:xfrm>
          <a:off x="26466" y="332656"/>
          <a:ext cx="9025607" cy="576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23" y="3772388"/>
            <a:ext cx="2367609" cy="12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941" y="3849885"/>
            <a:ext cx="23042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>
                    <a:lumMod val="95000"/>
                  </a:schemeClr>
                </a:solidFill>
              </a:rPr>
              <a:t>Відновлювальні(рослинний і тваринний світи, деяка мінеральна сировина)</a:t>
            </a:r>
            <a:endParaRPr lang="ru-RU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5" y="2116643"/>
            <a:ext cx="1911466" cy="515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091" y="2631941"/>
            <a:ext cx="2077343" cy="1140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236296" y="2672851"/>
            <a:ext cx="1728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</a:rPr>
              <a:t>Кліматичні(атмосферне повітря, енергія вітру)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5" y="3739227"/>
            <a:ext cx="2365375" cy="108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51127" y="3818186"/>
            <a:ext cx="2292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Водні(поверхневі та підземні води)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22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4577" y="2132856"/>
            <a:ext cx="6552728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8000" dirty="0" smtClean="0"/>
              <a:t>Кінець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23629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Альтернативні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рідкого</a:t>
            </a:r>
            <a:r>
              <a:rPr lang="ru-RU" dirty="0"/>
              <a:t> та газового </a:t>
            </a:r>
            <a:r>
              <a:rPr lang="ru-RU" dirty="0" err="1"/>
              <a:t>палива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паливо,яке</a:t>
            </a:r>
            <a:r>
              <a:rPr lang="ru-RU" dirty="0"/>
              <a:t> є альтернативою (</a:t>
            </a:r>
            <a:r>
              <a:rPr lang="ru-RU" dirty="0" err="1"/>
              <a:t>заміною</a:t>
            </a:r>
            <a:r>
              <a:rPr lang="ru-RU" dirty="0"/>
              <a:t>)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традиційним</a:t>
            </a:r>
            <a:r>
              <a:rPr lang="ru-RU" dirty="0"/>
              <a:t> видам </a:t>
            </a:r>
            <a:r>
              <a:rPr lang="ru-RU" dirty="0" err="1"/>
              <a:t>палива</a:t>
            </a:r>
            <a:r>
              <a:rPr lang="ru-RU" dirty="0"/>
              <a:t> і яке </a:t>
            </a:r>
            <a:r>
              <a:rPr lang="ru-RU" dirty="0" err="1"/>
              <a:t>виробляється</a:t>
            </a:r>
            <a:r>
              <a:rPr lang="ru-RU" dirty="0"/>
              <a:t> (</a:t>
            </a:r>
            <a:r>
              <a:rPr lang="ru-RU" dirty="0" err="1"/>
              <a:t>видобувається</a:t>
            </a:r>
            <a:r>
              <a:rPr lang="ru-RU" dirty="0"/>
              <a:t>) з </a:t>
            </a:r>
            <a:r>
              <a:rPr lang="ru-RU" dirty="0" err="1"/>
              <a:t>нетрадиційних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та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енергетичної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;</a:t>
            </a:r>
          </a:p>
        </p:txBody>
      </p:sp>
      <p:pic>
        <p:nvPicPr>
          <p:cNvPr id="1027" name="Picture 3" descr="D:\Химия\FWDOGaLbpa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7504" y="116632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2400" dirty="0" err="1"/>
              <a:t>Альтернативні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рідкого</a:t>
            </a:r>
            <a:r>
              <a:rPr lang="ru-RU" sz="2400" dirty="0"/>
              <a:t> та газового </a:t>
            </a:r>
            <a:r>
              <a:rPr lang="ru-RU" sz="2400" dirty="0" err="1"/>
              <a:t>палива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паливо,яке</a:t>
            </a:r>
            <a:r>
              <a:rPr lang="ru-RU" sz="2400" dirty="0"/>
              <a:t> є альтернативою (</a:t>
            </a:r>
            <a:r>
              <a:rPr lang="ru-RU" sz="2400" dirty="0" err="1"/>
              <a:t>заміною</a:t>
            </a:r>
            <a:r>
              <a:rPr lang="ru-RU" sz="2400" dirty="0"/>
              <a:t>) </a:t>
            </a:r>
            <a:r>
              <a:rPr lang="ru-RU" sz="2400" dirty="0" err="1"/>
              <a:t>відповідним</a:t>
            </a:r>
            <a:r>
              <a:rPr lang="ru-RU" sz="2400" dirty="0"/>
              <a:t> </a:t>
            </a:r>
            <a:r>
              <a:rPr lang="ru-RU" sz="2400" dirty="0" err="1"/>
              <a:t>традиційним</a:t>
            </a:r>
            <a:r>
              <a:rPr lang="ru-RU" sz="2400" dirty="0"/>
              <a:t> видам </a:t>
            </a:r>
            <a:r>
              <a:rPr lang="ru-RU" sz="2400" dirty="0" err="1"/>
              <a:t>палива</a:t>
            </a:r>
            <a:r>
              <a:rPr lang="ru-RU" sz="2400" dirty="0"/>
              <a:t> і яке </a:t>
            </a:r>
            <a:r>
              <a:rPr lang="ru-RU" sz="2400" dirty="0" err="1"/>
              <a:t>виробляється</a:t>
            </a:r>
            <a:r>
              <a:rPr lang="ru-RU" sz="2400" dirty="0"/>
              <a:t> (</a:t>
            </a:r>
            <a:r>
              <a:rPr lang="ru-RU" sz="2400" dirty="0" err="1"/>
              <a:t>видобувається</a:t>
            </a:r>
            <a:r>
              <a:rPr lang="ru-RU" sz="2400" dirty="0"/>
              <a:t>) з </a:t>
            </a:r>
            <a:r>
              <a:rPr lang="ru-RU" sz="2400" dirty="0" err="1"/>
              <a:t>нетрадиційних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та </a:t>
            </a:r>
            <a:r>
              <a:rPr lang="ru-RU" sz="2400" dirty="0" err="1"/>
              <a:t>видів</a:t>
            </a:r>
            <a:r>
              <a:rPr lang="ru-RU" sz="2400" dirty="0"/>
              <a:t> </a:t>
            </a:r>
            <a:r>
              <a:rPr lang="ru-RU" sz="2400" dirty="0" err="1"/>
              <a:t>енергетичної</a:t>
            </a:r>
            <a:r>
              <a:rPr lang="ru-RU" sz="2400" dirty="0"/>
              <a:t> </a:t>
            </a:r>
            <a:r>
              <a:rPr lang="ru-RU" sz="2400" dirty="0" err="1"/>
              <a:t>сировини</a:t>
            </a:r>
            <a:r>
              <a:rPr lang="ru-RU" sz="2400" dirty="0"/>
              <a:t>;</a:t>
            </a:r>
          </a:p>
        </p:txBody>
      </p:sp>
      <p:pic>
        <p:nvPicPr>
          <p:cNvPr id="1028" name="Picture 4" descr="D:\Химия\G8Q7KPkqL7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7391">
            <a:off x="387685" y="2501660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Химия\DN-SgjJAKC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0026">
            <a:off x="5109659" y="2500856"/>
            <a:ext cx="3312368" cy="218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9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31135"/>
              </p:ext>
            </p:extLst>
          </p:nvPr>
        </p:nvGraphicFramePr>
        <p:xfrm>
          <a:off x="179512" y="620688"/>
          <a:ext cx="8712968" cy="4529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633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245544" cy="3546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600" dirty="0"/>
              <a:t>До </a:t>
            </a:r>
            <a:r>
              <a:rPr lang="ru-RU" sz="4600" dirty="0" err="1"/>
              <a:t>альтернативних</a:t>
            </a:r>
            <a:r>
              <a:rPr lang="ru-RU" sz="4600" dirty="0"/>
              <a:t> </a:t>
            </a:r>
            <a:r>
              <a:rPr lang="ru-RU" sz="4600" dirty="0" err="1"/>
              <a:t>видів</a:t>
            </a:r>
            <a:r>
              <a:rPr lang="ru-RU" sz="4600" dirty="0"/>
              <a:t> </a:t>
            </a:r>
            <a:r>
              <a:rPr lang="ru-RU" sz="4600" dirty="0" err="1"/>
              <a:t>рідкого</a:t>
            </a:r>
            <a:r>
              <a:rPr lang="ru-RU" sz="4600" dirty="0"/>
              <a:t> </a:t>
            </a:r>
            <a:r>
              <a:rPr lang="ru-RU" sz="4600" dirty="0" err="1"/>
              <a:t>палива</a:t>
            </a:r>
            <a:r>
              <a:rPr lang="ru-RU" sz="4600" dirty="0"/>
              <a:t> належать</a:t>
            </a:r>
            <a:r>
              <a:rPr lang="ru-RU" dirty="0"/>
              <a:t>:</a:t>
            </a:r>
          </a:p>
          <a:p>
            <a:r>
              <a:rPr lang="ru-RU" dirty="0" smtClean="0"/>
              <a:t> </a:t>
            </a:r>
            <a:r>
              <a:rPr lang="ru-RU" dirty="0" err="1"/>
              <a:t>горючі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(</a:t>
            </a:r>
            <a:r>
              <a:rPr lang="ru-RU" dirty="0" err="1"/>
              <a:t>вугілля</a:t>
            </a:r>
            <a:r>
              <a:rPr lang="ru-RU" dirty="0"/>
              <a:t>, торфу, </a:t>
            </a:r>
            <a:r>
              <a:rPr lang="ru-RU" dirty="0" err="1"/>
              <a:t>сланців</a:t>
            </a:r>
            <a:r>
              <a:rPr lang="ru-RU" dirty="0"/>
              <a:t>);</a:t>
            </a:r>
          </a:p>
          <a:p>
            <a:r>
              <a:rPr lang="ru-RU" dirty="0" err="1" smtClean="0"/>
              <a:t>спирти</a:t>
            </a:r>
            <a:r>
              <a:rPr lang="ru-RU" dirty="0"/>
              <a:t>, </a:t>
            </a:r>
            <a:r>
              <a:rPr lang="ru-RU" dirty="0" err="1"/>
              <a:t>олії</a:t>
            </a:r>
            <a:r>
              <a:rPr lang="ru-RU" dirty="0"/>
              <a:t>,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рідке</a:t>
            </a:r>
            <a:r>
              <a:rPr lang="ru-RU" dirty="0"/>
              <a:t> </a:t>
            </a:r>
            <a:r>
              <a:rPr lang="ru-RU" dirty="0" err="1"/>
              <a:t>біологічне</a:t>
            </a:r>
            <a:r>
              <a:rPr lang="ru-RU" dirty="0"/>
              <a:t> </a:t>
            </a:r>
            <a:r>
              <a:rPr lang="ru-RU" dirty="0" err="1"/>
              <a:t>паливо</a:t>
            </a:r>
            <a:r>
              <a:rPr lang="ru-RU" dirty="0"/>
              <a:t>, </a:t>
            </a:r>
            <a:r>
              <a:rPr lang="ru-RU" dirty="0" err="1"/>
              <a:t>одержане</a:t>
            </a:r>
            <a:r>
              <a:rPr lang="ru-RU" dirty="0"/>
              <a:t> з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горючі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</a:t>
            </a:r>
            <a:r>
              <a:rPr lang="ru-RU" dirty="0" err="1"/>
              <a:t>одержані</a:t>
            </a:r>
            <a:r>
              <a:rPr lang="ru-RU" dirty="0"/>
              <a:t> з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, </a:t>
            </a:r>
            <a:r>
              <a:rPr lang="ru-RU" dirty="0" err="1"/>
              <a:t>стічних</a:t>
            </a:r>
            <a:r>
              <a:rPr lang="ru-RU" dirty="0"/>
              <a:t> вод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паливо</a:t>
            </a:r>
            <a:r>
              <a:rPr lang="ru-RU" dirty="0"/>
              <a:t>, </a:t>
            </a:r>
            <a:r>
              <a:rPr lang="ru-RU" dirty="0" err="1"/>
              <a:t>одержане</a:t>
            </a:r>
            <a:r>
              <a:rPr lang="ru-RU" dirty="0"/>
              <a:t> з </a:t>
            </a:r>
            <a:r>
              <a:rPr lang="ru-RU" dirty="0" err="1"/>
              <a:t>нафти</a:t>
            </a:r>
            <a:r>
              <a:rPr lang="ru-RU" dirty="0"/>
              <a:t> і газового конденсату </a:t>
            </a:r>
            <a:r>
              <a:rPr lang="ru-RU" dirty="0" err="1"/>
              <a:t>нафтових</a:t>
            </a:r>
            <a:r>
              <a:rPr lang="ru-RU" dirty="0"/>
              <a:t>, </a:t>
            </a:r>
            <a:r>
              <a:rPr lang="ru-RU" dirty="0" err="1"/>
              <a:t>газових</a:t>
            </a:r>
            <a:r>
              <a:rPr lang="ru-RU" dirty="0"/>
              <a:t> та </a:t>
            </a:r>
            <a:r>
              <a:rPr lang="ru-RU" dirty="0" err="1"/>
              <a:t>газоконденсатних</a:t>
            </a:r>
            <a:r>
              <a:rPr lang="ru-RU" dirty="0"/>
              <a:t> </a:t>
            </a:r>
            <a:r>
              <a:rPr lang="ru-RU" dirty="0" err="1"/>
              <a:t>родовищ</a:t>
            </a:r>
            <a:r>
              <a:rPr lang="ru-RU" dirty="0"/>
              <a:t> </a:t>
            </a:r>
            <a:r>
              <a:rPr lang="ru-RU" dirty="0" err="1"/>
              <a:t>непромислового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не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традиційного</a:t>
            </a:r>
            <a:r>
              <a:rPr lang="ru-RU" dirty="0"/>
              <a:t> виду </a:t>
            </a:r>
            <a:r>
              <a:rPr lang="ru-RU" dirty="0" err="1"/>
              <a:t>палива</a:t>
            </a:r>
            <a:r>
              <a:rPr lang="ru-RU" dirty="0"/>
              <a:t>.</a:t>
            </a:r>
          </a:p>
        </p:txBody>
      </p:sp>
      <p:pic>
        <p:nvPicPr>
          <p:cNvPr id="3074" name="Picture 2" descr="D:\Химия\bZ2ZhNqgn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74243"/>
            <a:ext cx="309634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Химия\h1DE94XmKC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948" y="3974242"/>
            <a:ext cx="345638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12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926" y="404664"/>
            <a:ext cx="8245544" cy="44828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5100" dirty="0"/>
              <a:t>До </a:t>
            </a:r>
            <a:r>
              <a:rPr lang="ru-RU" sz="5100" dirty="0" err="1"/>
              <a:t>альтернативних</a:t>
            </a:r>
            <a:r>
              <a:rPr lang="ru-RU" sz="5100" dirty="0"/>
              <a:t> </a:t>
            </a:r>
            <a:r>
              <a:rPr lang="ru-RU" sz="5100" dirty="0" err="1"/>
              <a:t>видів</a:t>
            </a:r>
            <a:r>
              <a:rPr lang="ru-RU" sz="5100" dirty="0"/>
              <a:t> газового </a:t>
            </a:r>
            <a:r>
              <a:rPr lang="ru-RU" sz="5100" dirty="0" err="1"/>
              <a:t>палива</a:t>
            </a:r>
            <a:r>
              <a:rPr lang="ru-RU" sz="5100" dirty="0"/>
              <a:t> належать:</a:t>
            </a:r>
          </a:p>
          <a:p>
            <a:r>
              <a:rPr lang="ru-RU" sz="2900" dirty="0" smtClean="0"/>
              <a:t> </a:t>
            </a:r>
            <a:r>
              <a:rPr lang="ru-RU" sz="2900" dirty="0"/>
              <a:t>газ (метан) </a:t>
            </a:r>
            <a:r>
              <a:rPr lang="ru-RU" sz="2900" dirty="0" err="1"/>
              <a:t>вугільних</a:t>
            </a:r>
            <a:r>
              <a:rPr lang="ru-RU" sz="2900" dirty="0"/>
              <a:t> </a:t>
            </a:r>
            <a:r>
              <a:rPr lang="ru-RU" sz="2900" dirty="0" err="1"/>
              <a:t>родовищ</a:t>
            </a:r>
            <a:r>
              <a:rPr lang="ru-RU" sz="2900" dirty="0"/>
              <a:t>, а </a:t>
            </a:r>
            <a:r>
              <a:rPr lang="ru-RU" sz="2900" dirty="0" err="1"/>
              <a:t>також</a:t>
            </a:r>
            <a:r>
              <a:rPr lang="ru-RU" sz="2900" dirty="0"/>
              <a:t> газ, </a:t>
            </a:r>
            <a:r>
              <a:rPr lang="ru-RU" sz="2900" dirty="0" err="1"/>
              <a:t>одержаний</a:t>
            </a:r>
            <a:r>
              <a:rPr lang="ru-RU" sz="2900" dirty="0"/>
              <a:t> у </a:t>
            </a:r>
            <a:r>
              <a:rPr lang="ru-RU" sz="2900" dirty="0" err="1"/>
              <a:t>процесі</a:t>
            </a:r>
            <a:r>
              <a:rPr lang="ru-RU" sz="2900" dirty="0"/>
              <a:t> </a:t>
            </a:r>
            <a:r>
              <a:rPr lang="ru-RU" sz="2900" dirty="0" err="1"/>
              <a:t>підземної</a:t>
            </a:r>
            <a:r>
              <a:rPr lang="ru-RU" sz="2900" dirty="0"/>
              <a:t> </a:t>
            </a:r>
            <a:r>
              <a:rPr lang="ru-RU" sz="2900" dirty="0" err="1"/>
              <a:t>газифікації</a:t>
            </a:r>
            <a:r>
              <a:rPr lang="ru-RU" sz="2900" dirty="0"/>
              <a:t> та </a:t>
            </a:r>
            <a:r>
              <a:rPr lang="ru-RU" sz="2900" dirty="0" err="1"/>
              <a:t>підземного</a:t>
            </a:r>
            <a:r>
              <a:rPr lang="ru-RU" sz="2900" dirty="0"/>
              <a:t> </a:t>
            </a:r>
            <a:r>
              <a:rPr lang="ru-RU" sz="2900" dirty="0" err="1"/>
              <a:t>спалювання</a:t>
            </a:r>
            <a:r>
              <a:rPr lang="ru-RU" sz="2900" dirty="0"/>
              <a:t> </a:t>
            </a:r>
            <a:r>
              <a:rPr lang="ru-RU" sz="2900" dirty="0" err="1"/>
              <a:t>вугільних</a:t>
            </a:r>
            <a:r>
              <a:rPr lang="ru-RU" sz="2900" dirty="0"/>
              <a:t> </a:t>
            </a:r>
            <a:r>
              <a:rPr lang="ru-RU" sz="2900" dirty="0" err="1"/>
              <a:t>пластів</a:t>
            </a:r>
            <a:r>
              <a:rPr lang="ru-RU" sz="2900" dirty="0"/>
              <a:t>;</a:t>
            </a:r>
          </a:p>
          <a:p>
            <a:r>
              <a:rPr lang="ru-RU" sz="2900" dirty="0" smtClean="0"/>
              <a:t> </a:t>
            </a:r>
            <a:r>
              <a:rPr lang="ru-RU" sz="2900" dirty="0"/>
              <a:t>газ, </a:t>
            </a:r>
            <a:r>
              <a:rPr lang="ru-RU" sz="2900" dirty="0" err="1"/>
              <a:t>одержаний</a:t>
            </a:r>
            <a:r>
              <a:rPr lang="ru-RU" sz="2900" dirty="0"/>
              <a:t> </a:t>
            </a:r>
            <a:r>
              <a:rPr lang="ru-RU" sz="2900" dirty="0" err="1"/>
              <a:t>під</a:t>
            </a:r>
            <a:r>
              <a:rPr lang="ru-RU" sz="2900" dirty="0"/>
              <a:t> час </a:t>
            </a:r>
            <a:r>
              <a:rPr lang="ru-RU" sz="2900" dirty="0" err="1"/>
              <a:t>переробки</a:t>
            </a:r>
            <a:r>
              <a:rPr lang="ru-RU" sz="2900" dirty="0"/>
              <a:t> твердого </a:t>
            </a:r>
            <a:r>
              <a:rPr lang="ru-RU" sz="2900" dirty="0" err="1"/>
              <a:t>палива</a:t>
            </a:r>
            <a:r>
              <a:rPr lang="ru-RU" sz="2900" dirty="0"/>
              <a:t> (</a:t>
            </a:r>
            <a:r>
              <a:rPr lang="ru-RU" sz="2900" dirty="0" err="1"/>
              <a:t>кам'яне</a:t>
            </a:r>
            <a:r>
              <a:rPr lang="ru-RU" sz="2900" dirty="0"/>
              <a:t> та буре </a:t>
            </a:r>
            <a:r>
              <a:rPr lang="ru-RU" sz="2900" dirty="0" err="1"/>
              <a:t>вугілля</a:t>
            </a:r>
            <a:r>
              <a:rPr lang="ru-RU" sz="2900" dirty="0"/>
              <a:t>, </a:t>
            </a:r>
            <a:r>
              <a:rPr lang="ru-RU" sz="2900" dirty="0" err="1"/>
              <a:t>горючі</a:t>
            </a:r>
            <a:r>
              <a:rPr lang="ru-RU" sz="2900" dirty="0"/>
              <a:t> </a:t>
            </a:r>
            <a:r>
              <a:rPr lang="ru-RU" sz="2900" dirty="0" err="1"/>
              <a:t>сланці</a:t>
            </a:r>
            <a:r>
              <a:rPr lang="ru-RU" sz="2900" dirty="0"/>
              <a:t>, торф);</a:t>
            </a:r>
          </a:p>
          <a:p>
            <a:r>
              <a:rPr lang="ru-RU" sz="2900" dirty="0" smtClean="0"/>
              <a:t> </a:t>
            </a:r>
            <a:r>
              <a:rPr lang="ru-RU" sz="2900" dirty="0"/>
              <a:t>газ,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міститься</a:t>
            </a:r>
            <a:r>
              <a:rPr lang="ru-RU" sz="2900" dirty="0"/>
              <a:t> у </a:t>
            </a:r>
            <a:r>
              <a:rPr lang="ru-RU" sz="2900" dirty="0" err="1"/>
              <a:t>водоносних</a:t>
            </a:r>
            <a:r>
              <a:rPr lang="ru-RU" sz="2900" dirty="0"/>
              <a:t> пластах </a:t>
            </a:r>
            <a:r>
              <a:rPr lang="ru-RU" sz="2900" dirty="0" err="1"/>
              <a:t>нафтогазових</a:t>
            </a:r>
            <a:r>
              <a:rPr lang="ru-RU" sz="2900" dirty="0"/>
              <a:t> </a:t>
            </a:r>
            <a:r>
              <a:rPr lang="ru-RU" sz="2900" dirty="0" err="1"/>
              <a:t>басейнів</a:t>
            </a:r>
            <a:r>
              <a:rPr lang="ru-RU" sz="2900" dirty="0"/>
              <a:t> з аномально </a:t>
            </a:r>
            <a:r>
              <a:rPr lang="ru-RU" sz="2900" dirty="0" err="1"/>
              <a:t>високим</a:t>
            </a:r>
            <a:r>
              <a:rPr lang="ru-RU" sz="2900" dirty="0"/>
              <a:t> </a:t>
            </a:r>
            <a:r>
              <a:rPr lang="ru-RU" sz="2900" dirty="0" err="1"/>
              <a:t>пластовим</a:t>
            </a:r>
            <a:r>
              <a:rPr lang="ru-RU" sz="2900" dirty="0"/>
              <a:t> </a:t>
            </a:r>
            <a:r>
              <a:rPr lang="ru-RU" sz="2900" dirty="0" err="1"/>
              <a:t>тиском</a:t>
            </a:r>
            <a:r>
              <a:rPr lang="ru-RU" sz="2900" dirty="0"/>
              <a:t>, а </a:t>
            </a:r>
            <a:r>
              <a:rPr lang="ru-RU" sz="2900" dirty="0" err="1"/>
              <a:t>також</a:t>
            </a:r>
            <a:r>
              <a:rPr lang="ru-RU" sz="2900" dirty="0"/>
              <a:t> у </a:t>
            </a:r>
            <a:r>
              <a:rPr lang="ru-RU" sz="2900" dirty="0" err="1"/>
              <a:t>газонасичених</a:t>
            </a:r>
            <a:r>
              <a:rPr lang="ru-RU" sz="2900" dirty="0"/>
              <a:t> </a:t>
            </a:r>
            <a:r>
              <a:rPr lang="ru-RU" sz="2900" dirty="0" err="1"/>
              <a:t>водоймищах</a:t>
            </a:r>
            <a:r>
              <a:rPr lang="ru-RU" sz="2900" dirty="0"/>
              <a:t> і болотах;</a:t>
            </a:r>
          </a:p>
          <a:p>
            <a:r>
              <a:rPr lang="ru-RU" sz="2900" dirty="0" smtClean="0"/>
              <a:t> </a:t>
            </a:r>
            <a:r>
              <a:rPr lang="ru-RU" sz="2900" dirty="0"/>
              <a:t>газ, </a:t>
            </a:r>
            <a:r>
              <a:rPr lang="ru-RU" sz="2900" dirty="0" err="1"/>
              <a:t>одержаний</a:t>
            </a:r>
            <a:r>
              <a:rPr lang="ru-RU" sz="2900" dirty="0"/>
              <a:t> з </a:t>
            </a:r>
            <a:r>
              <a:rPr lang="ru-RU" sz="2900" dirty="0" err="1"/>
              <a:t>природних</a:t>
            </a:r>
            <a:r>
              <a:rPr lang="ru-RU" sz="2900" dirty="0"/>
              <a:t> </a:t>
            </a:r>
            <a:r>
              <a:rPr lang="ru-RU" sz="2900" dirty="0" err="1"/>
              <a:t>газових</a:t>
            </a:r>
            <a:r>
              <a:rPr lang="ru-RU" sz="2900" dirty="0"/>
              <a:t> </a:t>
            </a:r>
            <a:r>
              <a:rPr lang="ru-RU" sz="2900" dirty="0" err="1"/>
              <a:t>гідрантів</a:t>
            </a:r>
            <a:r>
              <a:rPr lang="ru-RU" sz="2900" dirty="0"/>
              <a:t>;</a:t>
            </a:r>
          </a:p>
          <a:p>
            <a:r>
              <a:rPr lang="ru-RU" sz="2900" dirty="0" smtClean="0"/>
              <a:t> </a:t>
            </a:r>
            <a:r>
              <a:rPr lang="ru-RU" sz="2900" dirty="0" err="1"/>
              <a:t>біогаз</a:t>
            </a:r>
            <a:r>
              <a:rPr lang="ru-RU" sz="2900" dirty="0"/>
              <a:t>, </a:t>
            </a:r>
            <a:r>
              <a:rPr lang="ru-RU" sz="2900" dirty="0" err="1"/>
              <a:t>генераторний</a:t>
            </a:r>
            <a:r>
              <a:rPr lang="ru-RU" sz="2900" dirty="0"/>
              <a:t> газ, </a:t>
            </a:r>
            <a:r>
              <a:rPr lang="ru-RU" sz="2900" dirty="0" err="1"/>
              <a:t>інше</a:t>
            </a:r>
            <a:r>
              <a:rPr lang="ru-RU" sz="2900" dirty="0"/>
              <a:t> </a:t>
            </a:r>
            <a:r>
              <a:rPr lang="ru-RU" sz="2900" dirty="0" err="1"/>
              <a:t>газове</a:t>
            </a:r>
            <a:r>
              <a:rPr lang="ru-RU" sz="2900" dirty="0"/>
              <a:t> </a:t>
            </a:r>
            <a:r>
              <a:rPr lang="ru-RU" sz="2900" dirty="0" err="1"/>
              <a:t>паливо</a:t>
            </a:r>
            <a:r>
              <a:rPr lang="ru-RU" sz="2900" dirty="0"/>
              <a:t>, </a:t>
            </a:r>
            <a:r>
              <a:rPr lang="ru-RU" sz="2900" dirty="0" err="1"/>
              <a:t>одержане</a:t>
            </a:r>
            <a:r>
              <a:rPr lang="ru-RU" sz="2900" dirty="0"/>
              <a:t> з </a:t>
            </a:r>
            <a:r>
              <a:rPr lang="ru-RU" sz="2900" dirty="0" err="1"/>
              <a:t>біологічної</a:t>
            </a:r>
            <a:r>
              <a:rPr lang="ru-RU" sz="2900" dirty="0"/>
              <a:t> </a:t>
            </a:r>
            <a:r>
              <a:rPr lang="ru-RU" sz="2900" dirty="0" err="1"/>
              <a:t>сировини</a:t>
            </a:r>
            <a:r>
              <a:rPr lang="ru-RU" sz="2900" dirty="0"/>
              <a:t>;</a:t>
            </a:r>
          </a:p>
          <a:p>
            <a:r>
              <a:rPr lang="ru-RU" sz="2900" dirty="0" smtClean="0"/>
              <a:t> </a:t>
            </a:r>
            <a:r>
              <a:rPr lang="ru-RU" sz="2900" dirty="0"/>
              <a:t>газ, </a:t>
            </a:r>
            <a:r>
              <a:rPr lang="ru-RU" sz="2900" dirty="0" err="1"/>
              <a:t>одержаний</a:t>
            </a:r>
            <a:r>
              <a:rPr lang="ru-RU" sz="2900" dirty="0"/>
              <a:t> з </a:t>
            </a:r>
            <a:r>
              <a:rPr lang="ru-RU" sz="2900" dirty="0" err="1"/>
              <a:t>промислових</a:t>
            </a:r>
            <a:r>
              <a:rPr lang="ru-RU" sz="2900" dirty="0"/>
              <a:t> </a:t>
            </a:r>
            <a:r>
              <a:rPr lang="ru-RU" sz="2900" dirty="0" err="1"/>
              <a:t>відходів</a:t>
            </a:r>
            <a:r>
              <a:rPr lang="ru-RU" sz="2900" dirty="0"/>
              <a:t> (</a:t>
            </a:r>
            <a:r>
              <a:rPr lang="ru-RU" sz="2900" dirty="0" err="1"/>
              <a:t>газових</a:t>
            </a:r>
            <a:r>
              <a:rPr lang="ru-RU" sz="2900" dirty="0"/>
              <a:t> </a:t>
            </a:r>
            <a:r>
              <a:rPr lang="ru-RU" sz="2900" dirty="0" err="1"/>
              <a:t>викидів</a:t>
            </a:r>
            <a:r>
              <a:rPr lang="ru-RU" sz="2900" dirty="0"/>
              <a:t>, </a:t>
            </a:r>
            <a:r>
              <a:rPr lang="ru-RU" sz="2900" dirty="0" err="1"/>
              <a:t>стічних</a:t>
            </a:r>
            <a:r>
              <a:rPr lang="ru-RU" sz="2900" dirty="0"/>
              <a:t> вод </a:t>
            </a:r>
            <a:r>
              <a:rPr lang="ru-RU" sz="2900" dirty="0" err="1"/>
              <a:t>промислової</a:t>
            </a:r>
            <a:r>
              <a:rPr lang="ru-RU" sz="2900" dirty="0"/>
              <a:t> </a:t>
            </a:r>
            <a:r>
              <a:rPr lang="ru-RU" sz="2900" dirty="0" err="1"/>
              <a:t>каналізації</a:t>
            </a:r>
            <a:r>
              <a:rPr lang="ru-RU" sz="2900" dirty="0"/>
              <a:t>, </a:t>
            </a:r>
            <a:r>
              <a:rPr lang="ru-RU" sz="2900" dirty="0" err="1"/>
              <a:t>вентиляційних</a:t>
            </a:r>
            <a:r>
              <a:rPr lang="ru-RU" sz="2900" dirty="0"/>
              <a:t> </a:t>
            </a:r>
            <a:r>
              <a:rPr lang="ru-RU" sz="2900" dirty="0" err="1"/>
              <a:t>викидів</a:t>
            </a:r>
            <a:r>
              <a:rPr lang="ru-RU" sz="2900" dirty="0"/>
              <a:t>, </a:t>
            </a:r>
            <a:r>
              <a:rPr lang="ru-RU" sz="2900" dirty="0" err="1"/>
              <a:t>відходів</a:t>
            </a:r>
            <a:r>
              <a:rPr lang="ru-RU" sz="2900" dirty="0"/>
              <a:t> </a:t>
            </a:r>
            <a:r>
              <a:rPr lang="ru-RU" sz="2900" dirty="0" err="1"/>
              <a:t>вугільних</a:t>
            </a:r>
            <a:r>
              <a:rPr lang="ru-RU" sz="2900" dirty="0"/>
              <a:t> </a:t>
            </a:r>
            <a:r>
              <a:rPr lang="ru-RU" sz="2900" dirty="0" err="1"/>
              <a:t>збагачувальних</a:t>
            </a:r>
            <a:r>
              <a:rPr lang="ru-RU" sz="2900" dirty="0"/>
              <a:t> фабрик </a:t>
            </a:r>
            <a:r>
              <a:rPr lang="ru-RU" sz="2900" dirty="0" err="1"/>
              <a:t>тощо</a:t>
            </a:r>
            <a:r>
              <a:rPr lang="ru-RU" sz="2900" dirty="0"/>
              <a:t>).</a:t>
            </a:r>
          </a:p>
        </p:txBody>
      </p:sp>
      <p:pic>
        <p:nvPicPr>
          <p:cNvPr id="4098" name="Picture 2" descr="D:\Химия\5X-WAv6dGJ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114" y="4700470"/>
            <a:ext cx="3461799" cy="215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Химия\LUi8r24f8v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36525"/>
            <a:ext cx="324036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79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D:\Химия\bKx2Ja77y0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68952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3866" y="188640"/>
            <a:ext cx="842493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/>
              <a:t>Тверде</a:t>
            </a:r>
            <a:r>
              <a:rPr lang="ru-RU" sz="4000" dirty="0" smtClean="0"/>
              <a:t> </a:t>
            </a:r>
            <a:r>
              <a:rPr lang="ru-RU" sz="4000" dirty="0" err="1" smtClean="0"/>
              <a:t>альтернативне</a:t>
            </a:r>
            <a:r>
              <a:rPr lang="ru-RU" sz="4000" dirty="0" smtClean="0"/>
              <a:t> </a:t>
            </a:r>
            <a:r>
              <a:rPr lang="ru-RU" sz="4000" dirty="0" err="1" smtClean="0"/>
              <a:t>паливо</a:t>
            </a:r>
            <a:r>
              <a:rPr lang="ru-RU" sz="4000" dirty="0" smtClean="0"/>
              <a:t>.</a:t>
            </a:r>
          </a:p>
          <a:p>
            <a:r>
              <a:rPr lang="ru-RU" sz="2800" dirty="0" smtClean="0"/>
              <a:t>Прикладом твердого альтернативного </a:t>
            </a:r>
            <a:r>
              <a:rPr lang="ru-RU" sz="2800" dirty="0" err="1" smtClean="0"/>
              <a:t>палива</a:t>
            </a:r>
            <a:r>
              <a:rPr lang="ru-RU" sz="2800" dirty="0" smtClean="0"/>
              <a:t> є </a:t>
            </a:r>
            <a:r>
              <a:rPr lang="ru-RU" sz="2800" dirty="0" err="1" smtClean="0"/>
              <a:t>паливні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гранули</a:t>
            </a:r>
            <a:r>
              <a:rPr lang="ru-RU" sz="2800" dirty="0" smtClean="0"/>
              <a:t> — </a:t>
            </a:r>
            <a:r>
              <a:rPr lang="ru-RU" sz="2800" dirty="0" err="1" smtClean="0"/>
              <a:t>пресовані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горючі</a:t>
            </a:r>
            <a:r>
              <a:rPr lang="ru-RU" sz="2800" dirty="0" smtClean="0"/>
              <a:t> </a:t>
            </a:r>
            <a:r>
              <a:rPr lang="ru-RU" sz="2800" dirty="0" err="1" smtClean="0"/>
              <a:t>біовідходи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5123" name="Picture 3" descr="D:\Химия\erirSeXDBV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3471">
            <a:off x="4312183" y="3107625"/>
            <a:ext cx="42672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66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Належність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до альтернативного </a:t>
            </a:r>
            <a:r>
              <a:rPr lang="ru-RU" dirty="0" err="1"/>
              <a:t>підтверджується</a:t>
            </a:r>
            <a:r>
              <a:rPr lang="ru-RU" dirty="0"/>
              <a:t> документом про </a:t>
            </a:r>
            <a:r>
              <a:rPr lang="ru-RU" dirty="0" err="1"/>
              <a:t>ідентифікацію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уповноваженим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у порядку, </a:t>
            </a:r>
            <a:r>
              <a:rPr lang="ru-RU" dirty="0" err="1"/>
              <a:t>визначеному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5059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01528" cy="2610616"/>
          </a:xfrm>
        </p:spPr>
        <p:txBody>
          <a:bodyPr>
            <a:normAutofit/>
          </a:bodyPr>
          <a:lstStyle/>
          <a:p>
            <a:r>
              <a:rPr lang="ru-RU" sz="2000" dirty="0" err="1"/>
              <a:t>Доступним</a:t>
            </a:r>
            <a:r>
              <a:rPr lang="ru-RU" sz="2000" dirty="0"/>
              <a:t> готовим </a:t>
            </a:r>
            <a:r>
              <a:rPr lang="ru-RU" sz="2000" dirty="0" err="1"/>
              <a:t>джерелом</a:t>
            </a:r>
            <a:r>
              <a:rPr lang="ru-RU" sz="2000" dirty="0"/>
              <a:t> </a:t>
            </a:r>
            <a:r>
              <a:rPr lang="ru-RU" sz="2000" dirty="0" err="1"/>
              <a:t>сконцентрованої</a:t>
            </a:r>
            <a:r>
              <a:rPr lang="ru-RU" sz="2000" dirty="0"/>
              <a:t> </a:t>
            </a:r>
            <a:r>
              <a:rPr lang="ru-RU" sz="2000" dirty="0" err="1"/>
              <a:t>енергії</a:t>
            </a:r>
            <a:r>
              <a:rPr lang="ru-RU" sz="2000" dirty="0"/>
              <a:t> є </a:t>
            </a:r>
            <a:r>
              <a:rPr lang="ru-RU" sz="2000" dirty="0" err="1"/>
              <a:t>рідке</a:t>
            </a:r>
            <a:r>
              <a:rPr lang="ru-RU" sz="2000" dirty="0"/>
              <a:t> </a:t>
            </a:r>
            <a:r>
              <a:rPr lang="ru-RU" sz="2000" dirty="0" err="1"/>
              <a:t>біологічне</a:t>
            </a:r>
            <a:r>
              <a:rPr lang="ru-RU" sz="2000" dirty="0"/>
              <a:t> </a:t>
            </a:r>
            <a:r>
              <a:rPr lang="ru-RU" sz="2000" dirty="0" err="1"/>
              <a:t>паливо</a:t>
            </a:r>
            <a:r>
              <a:rPr lang="ru-RU" sz="2000" dirty="0"/>
              <a:t>. З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різновидів</a:t>
            </a:r>
            <a:r>
              <a:rPr lang="ru-RU" sz="2000" dirty="0"/>
              <a:t> </a:t>
            </a:r>
            <a:r>
              <a:rPr lang="ru-RU" sz="2000" dirty="0" err="1"/>
              <a:t>трьома</a:t>
            </a:r>
            <a:r>
              <a:rPr lang="ru-RU" sz="2000" dirty="0"/>
              <a:t>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ефективними</a:t>
            </a:r>
            <a:r>
              <a:rPr lang="ru-RU" sz="2000" dirty="0"/>
              <a:t> </a:t>
            </a:r>
            <a:r>
              <a:rPr lang="ru-RU" sz="2000" dirty="0" err="1"/>
              <a:t>паливами</a:t>
            </a:r>
            <a:r>
              <a:rPr lang="ru-RU" sz="2000" dirty="0"/>
              <a:t> є: </a:t>
            </a:r>
            <a:r>
              <a:rPr lang="ru-RU" sz="2000" dirty="0" err="1"/>
              <a:t>біодизельне</a:t>
            </a:r>
            <a:r>
              <a:rPr lang="ru-RU" sz="2000" dirty="0"/>
              <a:t> </a:t>
            </a:r>
            <a:r>
              <a:rPr lang="ru-RU" sz="2000" dirty="0" err="1"/>
              <a:t>паливо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містить</a:t>
            </a:r>
            <a:r>
              <a:rPr lang="ru-RU" sz="2000" dirty="0"/>
              <a:t> 90% </a:t>
            </a:r>
            <a:r>
              <a:rPr lang="ru-RU" sz="2000" dirty="0" err="1"/>
              <a:t>енергії</a:t>
            </a:r>
            <a:r>
              <a:rPr lang="ru-RU" sz="2000" dirty="0"/>
              <a:t> </a:t>
            </a:r>
            <a:r>
              <a:rPr lang="ru-RU" sz="2000" dirty="0" err="1"/>
              <a:t>нафтових</a:t>
            </a:r>
            <a:r>
              <a:rPr lang="ru-RU" sz="2000" dirty="0"/>
              <a:t> палив, </a:t>
            </a:r>
            <a:r>
              <a:rPr lang="ru-RU" sz="2000" dirty="0" err="1"/>
              <a:t>етиловий</a:t>
            </a:r>
            <a:r>
              <a:rPr lang="ru-RU" sz="2000" dirty="0"/>
              <a:t> спирт (</a:t>
            </a:r>
            <a:r>
              <a:rPr lang="ru-RU" sz="2000" dirty="0" err="1"/>
              <a:t>етанол</a:t>
            </a:r>
            <a:r>
              <a:rPr lang="ru-RU" sz="2000" dirty="0"/>
              <a:t>) - 50%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енергії</a:t>
            </a:r>
            <a:r>
              <a:rPr lang="ru-RU" sz="2000" dirty="0"/>
              <a:t> та </a:t>
            </a:r>
            <a:r>
              <a:rPr lang="ru-RU" sz="2000" dirty="0" err="1"/>
              <a:t>метиловий</a:t>
            </a:r>
            <a:r>
              <a:rPr lang="ru-RU" sz="2000" dirty="0"/>
              <a:t> спирт (метанол) - </a:t>
            </a:r>
            <a:r>
              <a:rPr lang="ru-RU" sz="2000" dirty="0" err="1"/>
              <a:t>третю</a:t>
            </a:r>
            <a:r>
              <a:rPr lang="ru-RU" sz="2000" dirty="0"/>
              <a:t> </a:t>
            </a:r>
            <a:r>
              <a:rPr lang="ru-RU" sz="2000" dirty="0" err="1"/>
              <a:t>частину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енергії</a:t>
            </a:r>
            <a:r>
              <a:rPr lang="ru-RU" sz="2000" dirty="0"/>
              <a:t>. </a:t>
            </a:r>
            <a:r>
              <a:rPr lang="ru-RU" sz="2000" dirty="0" err="1"/>
              <a:t>Біодизельне</a:t>
            </a:r>
            <a:r>
              <a:rPr lang="ru-RU" sz="2000" dirty="0"/>
              <a:t> </a:t>
            </a:r>
            <a:r>
              <a:rPr lang="ru-RU" sz="2000" dirty="0" err="1"/>
              <a:t>паливо</a:t>
            </a:r>
            <a:r>
              <a:rPr lang="ru-RU" sz="2000" dirty="0"/>
              <a:t> є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економічним</a:t>
            </a:r>
            <a:r>
              <a:rPr lang="ru-RU" sz="2000" dirty="0"/>
              <a:t> з них для </a:t>
            </a:r>
            <a:r>
              <a:rPr lang="ru-RU" sz="2000" dirty="0" err="1"/>
              <a:t>виробництва</a:t>
            </a:r>
            <a:r>
              <a:rPr lang="ru-RU" sz="2000" dirty="0"/>
              <a:t>.</a:t>
            </a:r>
          </a:p>
        </p:txBody>
      </p:sp>
      <p:pic>
        <p:nvPicPr>
          <p:cNvPr id="6146" name="Picture 2" descr="D:\Химия\vhRu743-Ad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604" y="3429000"/>
            <a:ext cx="4380036" cy="272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Химия\sb73bkwN1d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3600400" cy="272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9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84975" cy="6480720"/>
          </a:xfrm>
        </p:spPr>
      </p:pic>
      <p:sp>
        <p:nvSpPr>
          <p:cNvPr id="5" name="Прямоугольник 4"/>
          <p:cNvSpPr/>
          <p:nvPr/>
        </p:nvSpPr>
        <p:spPr>
          <a:xfrm>
            <a:off x="323528" y="116632"/>
            <a:ext cx="84969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/>
              <a:t>Біогаз – головне альтернативне паливо</a:t>
            </a:r>
          </a:p>
          <a:p>
            <a:r>
              <a:rPr lang="vi-VN" sz="1600" dirty="0" smtClean="0"/>
              <a:t>Біога́з — різновид біопалива. Добувають із відходів сільськогосподарської продукції: солома злакових культур (якщо не використовують на корм великій рогатій худобі, або в якості підстиляючого матеріалу в тваринництві), відходи переробного виробництва сільськогоспадорської продукції — лушпиння соняшника, гречки, рису (хоча інколи застосовують на виробництві в якості місцевого палива), відходів тваринництва, лісопереробки, стічних вод та твердих побутових відходів (відсортованих, без неорганічних домішок, та домішок неприродного походження). Тобто застосовувати можна будь-які місцеві природні ресурси. Біогаз, одержуваний з відходів життєдіяльності тварин і птахів, може замінити в Україні 6 млрд. м3 природного газу, однак для його одержання необхідні значні інвестиції, строк окупності яких складає 4-5 роки. Китай проектує через кілька років довести виробництво біогазу до 100-120 млрд. м3.</a:t>
            </a:r>
            <a:endParaRPr lang="ru-RU" sz="1600" dirty="0"/>
          </a:p>
        </p:txBody>
      </p:sp>
      <p:pic>
        <p:nvPicPr>
          <p:cNvPr id="7170" name="Picture 2" descr="D:\Химия\GZ3lcTV4Ri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680" y="4509120"/>
            <a:ext cx="352332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Химия\gSI5qp_HQB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29" y="4495800"/>
            <a:ext cx="33432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9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80</TotalTime>
  <Words>542</Words>
  <Application>Microsoft Office PowerPoint</Application>
  <PresentationFormat>Экран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Презентацію підготувала Сидоренко Софія 11 клас</dc:title>
  <dc:creator>Admin</dc:creator>
  <cp:lastModifiedBy>Admin</cp:lastModifiedBy>
  <cp:revision>9</cp:revision>
  <dcterms:created xsi:type="dcterms:W3CDTF">2014-12-01T16:26:50Z</dcterms:created>
  <dcterms:modified xsi:type="dcterms:W3CDTF">2015-04-26T11:22:43Z</dcterms:modified>
</cp:coreProperties>
</file>