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81" r:id="rId11"/>
    <p:sldId id="264" r:id="rId12"/>
    <p:sldId id="282" r:id="rId13"/>
    <p:sldId id="283" r:id="rId14"/>
    <p:sldId id="276" r:id="rId15"/>
    <p:sldId id="27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Опов</a:t>
            </a:r>
            <a:r>
              <a:rPr lang="uk-UA" dirty="0" err="1" smtClean="0"/>
              <a:t>іщення</a:t>
            </a:r>
            <a:r>
              <a:rPr lang="uk-UA" dirty="0" smtClean="0"/>
              <a:t> тривоги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nde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620688"/>
            <a:ext cx="4126885" cy="27363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павтрпалпл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1556792"/>
            <a:ext cx="4350416" cy="27363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аьор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3861048"/>
            <a:ext cx="3653107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Антропогенні</a:t>
            </a:r>
            <a:r>
              <a:rPr lang="ru-RU" b="1" dirty="0" smtClean="0"/>
              <a:t> причини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57400"/>
            <a:ext cx="3888432" cy="5400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err="1" smtClean="0"/>
              <a:t>Соціальні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err="1" smtClean="0"/>
              <a:t>ріст</a:t>
            </a:r>
            <a:r>
              <a:rPr lang="ru-RU" dirty="0" smtClean="0"/>
              <a:t> </a:t>
            </a:r>
            <a:r>
              <a:rPr lang="ru-RU" dirty="0" err="1" smtClean="0"/>
              <a:t>народонаселення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err="1" smtClean="0"/>
              <a:t>урбанізація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err="1" smtClean="0"/>
              <a:t>непідготовленість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; </a:t>
            </a:r>
          </a:p>
          <a:p>
            <a:pPr lvl="1"/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про обстановку у НС;</a:t>
            </a:r>
          </a:p>
          <a:p>
            <a:pPr lvl="1"/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нормативно-правової</a:t>
            </a:r>
            <a:r>
              <a:rPr lang="ru-RU" dirty="0" smtClean="0"/>
              <a:t> </a:t>
            </a:r>
            <a:r>
              <a:rPr lang="ru-RU" dirty="0" err="1" smtClean="0"/>
              <a:t>бази</a:t>
            </a:r>
            <a:r>
              <a:rPr lang="ru-RU" dirty="0" smtClean="0"/>
              <a:t>;</a:t>
            </a:r>
          </a:p>
          <a:p>
            <a:pPr lvl="1"/>
            <a:r>
              <a:rPr lang="ru-RU" dirty="0" err="1" smtClean="0"/>
              <a:t>недбалість</a:t>
            </a:r>
            <a:r>
              <a:rPr lang="ru-RU" dirty="0" smtClean="0"/>
              <a:t> та </a:t>
            </a:r>
            <a:r>
              <a:rPr lang="ru-RU" dirty="0" err="1" smtClean="0"/>
              <a:t>некомпетентність</a:t>
            </a:r>
            <a:r>
              <a:rPr lang="ru-RU" dirty="0" smtClean="0"/>
              <a:t> </a:t>
            </a:r>
            <a:r>
              <a:rPr lang="ru-RU" dirty="0" err="1" smtClean="0"/>
              <a:t>посадових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перевищення</a:t>
            </a:r>
            <a:r>
              <a:rPr lang="ru-RU" dirty="0" smtClean="0"/>
              <a:t> </a:t>
            </a:r>
            <a:r>
              <a:rPr lang="ru-RU" dirty="0" err="1" smtClean="0"/>
              <a:t>повноважень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т. д.;</a:t>
            </a:r>
          </a:p>
          <a:p>
            <a:pPr lvl="1"/>
            <a:r>
              <a:rPr lang="ru-RU" dirty="0" err="1" smtClean="0"/>
              <a:t>корупція</a:t>
            </a:r>
            <a:endParaRPr lang="ru-RU" dirty="0" smtClean="0"/>
          </a:p>
          <a:p>
            <a:pPr lvl="1"/>
            <a:r>
              <a:rPr lang="ru-RU" dirty="0" err="1" smtClean="0"/>
              <a:t>тероризм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412776"/>
            <a:ext cx="4283968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err="1" smtClean="0"/>
              <a:t>Економічні</a:t>
            </a:r>
            <a:r>
              <a:rPr lang="ru-RU" sz="2500" dirty="0" smtClean="0"/>
              <a:t>:</a:t>
            </a:r>
          </a:p>
          <a:p>
            <a:r>
              <a:rPr lang="ru-RU" sz="2500" dirty="0" err="1" smtClean="0"/>
              <a:t>недосконалість</a:t>
            </a:r>
            <a:r>
              <a:rPr lang="ru-RU" sz="2500" dirty="0" smtClean="0"/>
              <a:t> </a:t>
            </a:r>
            <a:r>
              <a:rPr lang="ru-RU" sz="2500" dirty="0" err="1" smtClean="0"/>
              <a:t>технічних</a:t>
            </a:r>
            <a:r>
              <a:rPr lang="ru-RU" sz="2500" dirty="0" smtClean="0"/>
              <a:t> </a:t>
            </a:r>
            <a:r>
              <a:rPr lang="ru-RU" sz="2500" dirty="0" err="1" smtClean="0"/>
              <a:t>засобів</a:t>
            </a:r>
            <a:r>
              <a:rPr lang="ru-RU" sz="2500" dirty="0" smtClean="0"/>
              <a:t> </a:t>
            </a:r>
            <a:r>
              <a:rPr lang="ru-RU" sz="2500" dirty="0" err="1" smtClean="0"/>
              <a:t>і</a:t>
            </a:r>
            <a:r>
              <a:rPr lang="ru-RU" sz="2500" dirty="0" smtClean="0"/>
              <a:t> </a:t>
            </a:r>
            <a:r>
              <a:rPr lang="ru-RU" sz="2500" dirty="0" err="1" smtClean="0"/>
              <a:t>технологічних</a:t>
            </a:r>
            <a:r>
              <a:rPr lang="ru-RU" sz="2500" dirty="0" smtClean="0"/>
              <a:t> </a:t>
            </a:r>
            <a:r>
              <a:rPr lang="ru-RU" sz="2500" dirty="0" err="1" smtClean="0"/>
              <a:t>процесів</a:t>
            </a:r>
            <a:r>
              <a:rPr lang="ru-RU" sz="2500" dirty="0" smtClean="0"/>
              <a:t>;</a:t>
            </a:r>
          </a:p>
          <a:p>
            <a:r>
              <a:rPr lang="ru-RU" sz="2500" dirty="0" err="1" smtClean="0"/>
              <a:t>зміна</a:t>
            </a:r>
            <a:r>
              <a:rPr lang="ru-RU" sz="2500" dirty="0" smtClean="0"/>
              <a:t> </a:t>
            </a:r>
            <a:r>
              <a:rPr lang="ru-RU" sz="2500" dirty="0" err="1" smtClean="0"/>
              <a:t>довкілля</a:t>
            </a:r>
            <a:r>
              <a:rPr lang="ru-RU" sz="2500" dirty="0" smtClean="0"/>
              <a:t> </a:t>
            </a:r>
            <a:r>
              <a:rPr lang="ru-RU" sz="2500" dirty="0" err="1" smtClean="0"/>
              <a:t>внаслідок</a:t>
            </a:r>
            <a:r>
              <a:rPr lang="ru-RU" sz="2500" dirty="0" smtClean="0"/>
              <a:t> </a:t>
            </a:r>
            <a:r>
              <a:rPr lang="ru-RU" sz="2500" dirty="0" err="1" smtClean="0"/>
              <a:t>природокористування</a:t>
            </a:r>
            <a:r>
              <a:rPr lang="ru-RU" sz="2500" dirty="0" smtClean="0"/>
              <a:t> (</a:t>
            </a:r>
            <a:r>
              <a:rPr lang="ru-RU" sz="2500" dirty="0" err="1" smtClean="0"/>
              <a:t>забруднення</a:t>
            </a:r>
            <a:r>
              <a:rPr lang="ru-RU" sz="2500" dirty="0" smtClean="0"/>
              <a:t>)</a:t>
            </a:r>
          </a:p>
          <a:p>
            <a:r>
              <a:rPr lang="ru-RU" sz="2500" dirty="0" err="1" smtClean="0"/>
              <a:t>бідність</a:t>
            </a:r>
            <a:r>
              <a:rPr lang="ru-RU" sz="2500" dirty="0" smtClean="0"/>
              <a:t> (</a:t>
            </a:r>
            <a:r>
              <a:rPr lang="ru-RU" sz="2500" dirty="0" err="1" smtClean="0"/>
              <a:t>зношування</a:t>
            </a:r>
            <a:r>
              <a:rPr lang="ru-RU" sz="2500" dirty="0" smtClean="0"/>
              <a:t> </a:t>
            </a:r>
            <a:r>
              <a:rPr lang="ru-RU" sz="2500" dirty="0" err="1" smtClean="0"/>
              <a:t>техніки</a:t>
            </a:r>
            <a:r>
              <a:rPr lang="ru-RU" sz="2500" dirty="0" smtClean="0"/>
              <a:t>, недостача </a:t>
            </a:r>
            <a:r>
              <a:rPr lang="ru-RU" sz="2500" dirty="0" err="1" smtClean="0"/>
              <a:t>коштів</a:t>
            </a:r>
            <a:r>
              <a:rPr lang="ru-RU" sz="2500" dirty="0" smtClean="0"/>
              <a:t> на </a:t>
            </a:r>
            <a:r>
              <a:rPr lang="ru-RU" sz="2500" dirty="0" err="1" smtClean="0"/>
              <a:t>модернізацію</a:t>
            </a:r>
            <a:r>
              <a:rPr lang="ru-RU" sz="2500" dirty="0" smtClean="0"/>
              <a:t>, </a:t>
            </a:r>
            <a:r>
              <a:rPr lang="ru-RU" sz="2500" dirty="0" err="1" smtClean="0"/>
              <a:t>профілактику</a:t>
            </a:r>
            <a:r>
              <a:rPr lang="ru-RU" sz="2500" dirty="0" smtClean="0"/>
              <a:t> </a:t>
            </a:r>
            <a:r>
              <a:rPr lang="ru-RU" sz="2500" dirty="0" err="1" smtClean="0"/>
              <a:t>й</a:t>
            </a:r>
            <a:r>
              <a:rPr lang="ru-RU" sz="2500" dirty="0" smtClean="0"/>
              <a:t> т.д.).</a:t>
            </a:r>
            <a:endParaRPr lang="ru-RU" sz="25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вм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4221088"/>
            <a:ext cx="2964359" cy="22232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іаів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476672"/>
            <a:ext cx="3384376" cy="2525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пекуп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908720"/>
            <a:ext cx="4085506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аавіа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638022"/>
            <a:ext cx="2800722" cy="2763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ппф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620688"/>
            <a:ext cx="4403858" cy="2016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ваув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2420888"/>
            <a:ext cx="3545954" cy="2381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ауіау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1600" y="3573016"/>
            <a:ext cx="3853036" cy="25547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Ліквідація</a:t>
            </a:r>
            <a:r>
              <a:rPr lang="ru-RU" b="1" dirty="0" smtClean="0"/>
              <a:t> </a:t>
            </a:r>
            <a:r>
              <a:rPr lang="ru-RU" b="1" dirty="0" err="1" smtClean="0"/>
              <a:t>наслідків</a:t>
            </a:r>
            <a:r>
              <a:rPr lang="ru-RU" b="1" dirty="0" smtClean="0"/>
              <a:t> </a:t>
            </a:r>
            <a:r>
              <a:rPr lang="ru-RU" b="1" dirty="0" err="1" smtClean="0"/>
              <a:t>надзвичайних</a:t>
            </a:r>
            <a:r>
              <a:rPr lang="ru-RU" b="1" dirty="0" smtClean="0"/>
              <a:t> </a:t>
            </a:r>
            <a:r>
              <a:rPr lang="ru-RU" b="1" dirty="0" err="1" smtClean="0"/>
              <a:t>ситуацій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розвідку</a:t>
            </a:r>
            <a:r>
              <a:rPr lang="ru-RU" dirty="0" smtClean="0"/>
              <a:t> </a:t>
            </a:r>
            <a:r>
              <a:rPr lang="ru-RU" dirty="0" err="1" smtClean="0"/>
              <a:t>осередків</a:t>
            </a:r>
            <a:r>
              <a:rPr lang="ru-RU" dirty="0" smtClean="0"/>
              <a:t> </a:t>
            </a:r>
            <a:r>
              <a:rPr lang="ru-RU" dirty="0" err="1" smtClean="0"/>
              <a:t>надзвичайних</a:t>
            </a:r>
            <a:r>
              <a:rPr lang="ru-RU" dirty="0" smtClean="0"/>
              <a:t> </a:t>
            </a:r>
            <a:r>
              <a:rPr lang="ru-RU" dirty="0" err="1" smtClean="0"/>
              <a:t>ситуацій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аварійно-рятувальні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лікувально-евакуаційні</a:t>
            </a:r>
            <a:r>
              <a:rPr lang="ru-RU" dirty="0" smtClean="0"/>
              <a:t> заходи;</a:t>
            </a:r>
          </a:p>
          <a:p>
            <a:r>
              <a:rPr lang="ru-RU" dirty="0" err="1" smtClean="0"/>
              <a:t>локалізацію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гасіння</a:t>
            </a:r>
            <a:r>
              <a:rPr lang="ru-RU" dirty="0" smtClean="0"/>
              <a:t> </a:t>
            </a:r>
            <a:r>
              <a:rPr lang="ru-RU" dirty="0" err="1" smtClean="0"/>
              <a:t>пожеж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відбудову</a:t>
            </a:r>
            <a:r>
              <a:rPr lang="ru-RU" dirty="0" smtClean="0"/>
              <a:t> </a:t>
            </a:r>
            <a:r>
              <a:rPr lang="ru-RU" dirty="0" err="1" smtClean="0"/>
              <a:t>споруд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шляхів</a:t>
            </a:r>
            <a:r>
              <a:rPr lang="ru-RU" dirty="0" smtClean="0"/>
              <a:t> </a:t>
            </a:r>
            <a:r>
              <a:rPr lang="ru-RU" dirty="0" err="1" smtClean="0"/>
              <a:t>сполучення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ізоляційно-обмежувальних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в </a:t>
            </a:r>
            <a:r>
              <a:rPr lang="ru-RU" dirty="0" err="1" smtClean="0"/>
              <a:t>осередках</a:t>
            </a:r>
            <a:r>
              <a:rPr lang="ru-RU" dirty="0" smtClean="0"/>
              <a:t> </a:t>
            </a:r>
            <a:r>
              <a:rPr lang="ru-RU" dirty="0" err="1" smtClean="0"/>
              <a:t>біологічного</a:t>
            </a:r>
            <a:r>
              <a:rPr lang="ru-RU" dirty="0" smtClean="0"/>
              <a:t> </a:t>
            </a:r>
            <a:r>
              <a:rPr lang="ru-RU" dirty="0" err="1" smtClean="0"/>
              <a:t>зараження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спеціальної</a:t>
            </a:r>
            <a:r>
              <a:rPr lang="ru-RU" dirty="0" smtClean="0"/>
              <a:t> </a:t>
            </a:r>
            <a:r>
              <a:rPr lang="ru-RU" dirty="0" err="1" smtClean="0"/>
              <a:t>обробки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дезактивації</a:t>
            </a:r>
            <a:r>
              <a:rPr lang="ru-RU" dirty="0" smtClean="0"/>
              <a:t>, </a:t>
            </a:r>
            <a:r>
              <a:rPr lang="ru-RU" dirty="0" err="1" smtClean="0"/>
              <a:t>дегазації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, </a:t>
            </a:r>
            <a:r>
              <a:rPr lang="ru-RU" dirty="0" err="1" smtClean="0"/>
              <a:t>доріг</a:t>
            </a:r>
            <a:r>
              <a:rPr lang="ru-RU" dirty="0" smtClean="0"/>
              <a:t>, </a:t>
            </a:r>
            <a:r>
              <a:rPr lang="ru-RU" dirty="0" err="1" smtClean="0"/>
              <a:t>місцевості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Запобігання</a:t>
            </a:r>
            <a:r>
              <a:rPr lang="ru-RU" b="1" dirty="0" smtClean="0"/>
              <a:t> </a:t>
            </a:r>
            <a:r>
              <a:rPr lang="ru-RU" b="1" dirty="0" err="1" smtClean="0"/>
              <a:t>надзвичайним</a:t>
            </a:r>
            <a:r>
              <a:rPr lang="ru-RU" b="1" dirty="0" smtClean="0"/>
              <a:t> </a:t>
            </a:r>
            <a:r>
              <a:rPr lang="ru-RU" b="1" dirty="0" err="1" smtClean="0"/>
              <a:t>ситуаціям</a:t>
            </a:r>
            <a:r>
              <a:rPr lang="ru-RU" b="1" dirty="0" smtClean="0"/>
              <a:t> в </a:t>
            </a:r>
            <a:r>
              <a:rPr lang="ru-RU" b="1" dirty="0" err="1" smtClean="0"/>
              <a:t>Україні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надзвичайна</a:t>
            </a:r>
            <a:r>
              <a:rPr lang="ru-RU" dirty="0" smtClean="0"/>
              <a:t> </a:t>
            </a:r>
            <a:r>
              <a:rPr lang="ru-RU" dirty="0" err="1" smtClean="0"/>
              <a:t>ситуація</a:t>
            </a:r>
            <a:r>
              <a:rPr lang="ru-RU" dirty="0" smtClean="0"/>
              <a:t> техногенного та природного характеру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i="1" dirty="0" err="1" smtClean="0"/>
              <a:t>Єдина</a:t>
            </a:r>
            <a:r>
              <a:rPr lang="ru-RU" i="1" dirty="0" smtClean="0"/>
              <a:t> </a:t>
            </a:r>
            <a:r>
              <a:rPr lang="ru-RU" i="1" dirty="0" err="1" smtClean="0"/>
              <a:t>державна</a:t>
            </a:r>
            <a:r>
              <a:rPr lang="ru-RU" i="1" dirty="0" smtClean="0"/>
              <a:t> система </a:t>
            </a:r>
            <a:r>
              <a:rPr lang="ru-RU" i="1" dirty="0" err="1" smtClean="0"/>
              <a:t>запобігання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реагування</a:t>
            </a:r>
            <a:r>
              <a:rPr lang="ru-RU" i="1" dirty="0" smtClean="0"/>
              <a:t> на </a:t>
            </a:r>
            <a:r>
              <a:rPr lang="ru-RU" i="1" dirty="0" err="1" smtClean="0"/>
              <a:t>надзвичайні</a:t>
            </a:r>
            <a:r>
              <a:rPr lang="ru-RU" i="1" dirty="0" smtClean="0"/>
              <a:t> </a:t>
            </a:r>
            <a:r>
              <a:rPr lang="ru-RU" i="1" dirty="0" err="1" smtClean="0"/>
              <a:t>ситуації</a:t>
            </a:r>
            <a:r>
              <a:rPr lang="ru-RU" i="1" dirty="0" smtClean="0"/>
              <a:t> техногенного </a:t>
            </a:r>
            <a:r>
              <a:rPr lang="ru-RU" i="1" dirty="0" err="1" smtClean="0"/>
              <a:t>і</a:t>
            </a:r>
            <a:r>
              <a:rPr lang="ru-RU" i="1" dirty="0" smtClean="0"/>
              <a:t> природного характеру</a:t>
            </a:r>
            <a:r>
              <a:rPr lang="ru-RU" dirty="0" smtClean="0"/>
              <a:t>, </a:t>
            </a:r>
            <a:r>
              <a:rPr lang="ru-RU" dirty="0" err="1" smtClean="0"/>
              <a:t>положення</a:t>
            </a:r>
            <a:r>
              <a:rPr lang="ru-RU" dirty="0" smtClean="0"/>
              <a:t> про яку </a:t>
            </a:r>
            <a:r>
              <a:rPr lang="ru-RU" dirty="0" err="1" smtClean="0"/>
              <a:t>затверджено</a:t>
            </a:r>
            <a:r>
              <a:rPr lang="ru-RU" dirty="0" smtClean="0"/>
              <a:t> </a:t>
            </a:r>
            <a:r>
              <a:rPr lang="ru-RU" dirty="0" err="1" smtClean="0"/>
              <a:t>Постановою</a:t>
            </a:r>
            <a:r>
              <a:rPr lang="ru-RU" dirty="0" smtClean="0"/>
              <a:t> </a:t>
            </a:r>
            <a:r>
              <a:rPr lang="ru-RU" dirty="0" err="1" smtClean="0"/>
              <a:t>Кабінету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№ 1198.</a:t>
            </a:r>
          </a:p>
          <a:p>
            <a:r>
              <a:rPr lang="ru-RU" dirty="0" err="1" smtClean="0"/>
              <a:t>Ця</a:t>
            </a:r>
            <a:r>
              <a:rPr lang="ru-RU" dirty="0" smtClean="0"/>
              <a:t> система </a:t>
            </a:r>
            <a:r>
              <a:rPr lang="ru-RU" dirty="0" err="1" smtClean="0"/>
              <a:t>включає</a:t>
            </a:r>
            <a:r>
              <a:rPr lang="ru-RU" dirty="0" smtClean="0"/>
              <a:t> в себе:</a:t>
            </a:r>
          </a:p>
          <a:p>
            <a:r>
              <a:rPr lang="ru-RU" dirty="0" err="1" smtClean="0"/>
              <a:t>центральні</a:t>
            </a:r>
            <a:r>
              <a:rPr lang="ru-RU" dirty="0" smtClean="0"/>
              <a:t> та </a:t>
            </a:r>
            <a:r>
              <a:rPr lang="ru-RU" dirty="0" err="1" smtClean="0"/>
              <a:t>місцеві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endParaRPr lang="ru-RU" dirty="0" smtClean="0"/>
          </a:p>
          <a:p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endParaRPr lang="ru-RU" dirty="0" smtClean="0"/>
          </a:p>
          <a:p>
            <a:r>
              <a:rPr lang="ru-RU" dirty="0" smtClean="0"/>
              <a:t>установи та </a:t>
            </a:r>
            <a:r>
              <a:rPr lang="ru-RU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 err="1" smtClean="0"/>
              <a:t>нагляд</a:t>
            </a:r>
            <a:r>
              <a:rPr lang="ru-RU" dirty="0" smtClean="0"/>
              <a:t> за </a:t>
            </a:r>
            <a:r>
              <a:rPr lang="ru-RU" dirty="0" err="1" smtClean="0"/>
              <a:t>забезпеченням</a:t>
            </a:r>
            <a:r>
              <a:rPr lang="ru-RU" dirty="0" smtClean="0"/>
              <a:t> </a:t>
            </a:r>
            <a:r>
              <a:rPr lang="ru-RU" dirty="0" err="1" smtClean="0"/>
              <a:t>техногенної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природньої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,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по </a:t>
            </a:r>
            <a:r>
              <a:rPr lang="ru-RU" dirty="0" err="1" smtClean="0"/>
              <a:t>запобіганню</a:t>
            </a:r>
            <a:r>
              <a:rPr lang="ru-RU" dirty="0" smtClean="0"/>
              <a:t> НС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 err="1" smtClean="0"/>
              <a:t>території</a:t>
            </a:r>
            <a:r>
              <a:rPr lang="ru-RU" dirty="0" smtClean="0"/>
              <a:t> та </a:t>
            </a:r>
            <a:r>
              <a:rPr lang="ru-RU" dirty="0" err="1" smtClean="0"/>
              <a:t>довкілля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Оповіщення</a:t>
            </a:r>
            <a:r>
              <a:rPr lang="ru-RU" b="1" dirty="0" smtClean="0"/>
              <a:t> </a:t>
            </a:r>
            <a:r>
              <a:rPr lang="ru-RU" b="1" dirty="0" err="1" smtClean="0"/>
              <a:t>населення</a:t>
            </a:r>
            <a:r>
              <a:rPr lang="ru-RU" b="1" dirty="0" smtClean="0"/>
              <a:t> про </a:t>
            </a:r>
            <a:r>
              <a:rPr lang="ru-RU" b="1" dirty="0" err="1" smtClean="0"/>
              <a:t>надзвичайні</a:t>
            </a:r>
            <a:r>
              <a:rPr lang="ru-RU" b="1" dirty="0" smtClean="0"/>
              <a:t> </a:t>
            </a:r>
            <a:r>
              <a:rPr lang="ru-RU" b="1" dirty="0" err="1" smtClean="0"/>
              <a:t>ситуації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1098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даній</a:t>
            </a:r>
            <a:r>
              <a:rPr lang="ru-RU" dirty="0" smtClean="0"/>
              <a:t> </a:t>
            </a:r>
            <a:r>
              <a:rPr lang="ru-RU" dirty="0" err="1" smtClean="0"/>
              <a:t>роботі</a:t>
            </a:r>
            <a:r>
              <a:rPr lang="ru-RU" dirty="0" smtClean="0"/>
              <a:t> </a:t>
            </a:r>
            <a:r>
              <a:rPr lang="ru-RU" dirty="0" err="1" smtClean="0"/>
              <a:t>пояснюється</a:t>
            </a:r>
            <a:r>
              <a:rPr lang="ru-RU" dirty="0" smtClean="0"/>
              <a:t> </a:t>
            </a:r>
            <a:r>
              <a:rPr lang="ru-RU" dirty="0" err="1" smtClean="0"/>
              <a:t>дія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оповіщення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про </a:t>
            </a:r>
            <a:r>
              <a:rPr lang="ru-RU" dirty="0" err="1" smtClean="0"/>
              <a:t>надзвичайні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, </a:t>
            </a:r>
            <a:r>
              <a:rPr lang="ru-RU" dirty="0" err="1" smtClean="0"/>
              <a:t>поводження</a:t>
            </a:r>
            <a:r>
              <a:rPr lang="ru-RU" dirty="0" smtClean="0"/>
              <a:t> при </a:t>
            </a:r>
            <a:r>
              <a:rPr lang="ru-RU" dirty="0" err="1" smtClean="0"/>
              <a:t>погрозі</a:t>
            </a:r>
            <a:r>
              <a:rPr lang="ru-RU" dirty="0" smtClean="0"/>
              <a:t> нападу супротивника (</a:t>
            </a:r>
            <a:r>
              <a:rPr lang="ru-RU" dirty="0" err="1" smtClean="0"/>
              <a:t>стихійних</a:t>
            </a:r>
            <a:r>
              <a:rPr lang="ru-RU" dirty="0" smtClean="0"/>
              <a:t> лихах, </a:t>
            </a:r>
            <a:r>
              <a:rPr lang="ru-RU" dirty="0" err="1" smtClean="0"/>
              <a:t>аваріях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катастрофах, а </a:t>
            </a:r>
            <a:r>
              <a:rPr lang="ru-RU" dirty="0" err="1" smtClean="0"/>
              <a:t>також</a:t>
            </a:r>
            <a:r>
              <a:rPr lang="ru-RU" dirty="0" smtClean="0"/>
              <a:t> у зонах </a:t>
            </a:r>
            <a:r>
              <a:rPr lang="ru-RU" dirty="0" err="1" smtClean="0"/>
              <a:t>радіоактивного</a:t>
            </a:r>
            <a:r>
              <a:rPr lang="ru-RU" dirty="0" smtClean="0"/>
              <a:t>, </a:t>
            </a:r>
            <a:r>
              <a:rPr lang="ru-RU" dirty="0" err="1" smtClean="0"/>
              <a:t>хімічного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бактеріологічного</a:t>
            </a:r>
            <a:r>
              <a:rPr lang="ru-RU" dirty="0" smtClean="0"/>
              <a:t> </a:t>
            </a:r>
            <a:r>
              <a:rPr lang="ru-RU" dirty="0" err="1" smtClean="0"/>
              <a:t>зараження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4" name="Рисунок 3" descr="длрд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581128"/>
            <a:ext cx="2835792" cy="18870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дшр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4581128"/>
            <a:ext cx="2505075" cy="18192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павтрпалпл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45619" y="3861048"/>
            <a:ext cx="3091085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640960" cy="3384376"/>
          </a:xfrm>
        </p:spPr>
        <p:txBody>
          <a:bodyPr>
            <a:normAutofit lnSpcReduction="10000"/>
          </a:bodyPr>
          <a:lstStyle/>
          <a:p>
            <a:r>
              <a:rPr lang="uk-UA" b="1" dirty="0" smtClean="0"/>
              <a:t>Надзвичайна</a:t>
            </a:r>
            <a:r>
              <a:rPr lang="ru-RU" b="1" dirty="0" smtClean="0"/>
              <a:t> </a:t>
            </a:r>
            <a:r>
              <a:rPr lang="uk-UA" b="1" dirty="0" smtClean="0"/>
              <a:t>ситуація</a:t>
            </a:r>
            <a:r>
              <a:rPr lang="ru-RU" b="1" dirty="0" smtClean="0"/>
              <a:t> </a:t>
            </a:r>
            <a:r>
              <a:rPr lang="ru-RU" dirty="0" smtClean="0"/>
              <a:t>— </a:t>
            </a:r>
            <a:r>
              <a:rPr lang="uk-UA" dirty="0" smtClean="0"/>
              <a:t>порушення</a:t>
            </a:r>
            <a:r>
              <a:rPr lang="ru-RU" dirty="0" smtClean="0"/>
              <a:t> </a:t>
            </a:r>
            <a:r>
              <a:rPr lang="uk-UA" dirty="0" smtClean="0"/>
              <a:t>нормальних</a:t>
            </a:r>
            <a:r>
              <a:rPr lang="ru-RU" dirty="0" smtClean="0"/>
              <a:t> умов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людей на </a:t>
            </a:r>
            <a:r>
              <a:rPr lang="ru-RU" dirty="0" err="1" smtClean="0"/>
              <a:t>об'єкті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</a:t>
            </a:r>
            <a:r>
              <a:rPr lang="ru-RU" dirty="0" err="1" smtClean="0"/>
              <a:t>спричинене</a:t>
            </a:r>
            <a:r>
              <a:rPr lang="ru-RU" dirty="0" smtClean="0"/>
              <a:t> </a:t>
            </a:r>
            <a:r>
              <a:rPr lang="ru-RU" dirty="0" err="1" smtClean="0"/>
              <a:t>аварією</a:t>
            </a:r>
            <a:r>
              <a:rPr lang="ru-RU" dirty="0" smtClean="0"/>
              <a:t>, катастрофою, </a:t>
            </a:r>
            <a:r>
              <a:rPr lang="ru-RU" dirty="0" err="1" smtClean="0"/>
              <a:t>стихійним</a:t>
            </a:r>
            <a:r>
              <a:rPr lang="ru-RU" dirty="0" smtClean="0"/>
              <a:t> лихом, </a:t>
            </a:r>
            <a:r>
              <a:rPr lang="ru-RU" dirty="0" err="1" smtClean="0"/>
              <a:t>епідемією</a:t>
            </a:r>
            <a:r>
              <a:rPr lang="ru-RU" dirty="0" smtClean="0"/>
              <a:t>, </a:t>
            </a:r>
            <a:r>
              <a:rPr lang="ru-RU" dirty="0" err="1" smtClean="0"/>
              <a:t>епізоотією</a:t>
            </a:r>
            <a:r>
              <a:rPr lang="ru-RU" dirty="0" smtClean="0"/>
              <a:t>, </a:t>
            </a:r>
            <a:r>
              <a:rPr lang="ru-RU" dirty="0" err="1" smtClean="0"/>
              <a:t>епіфітотією</a:t>
            </a:r>
            <a:r>
              <a:rPr lang="ru-RU" dirty="0" smtClean="0"/>
              <a:t>, великою </a:t>
            </a:r>
            <a:r>
              <a:rPr lang="ru-RU" dirty="0" err="1" smtClean="0"/>
              <a:t>пожежею</a:t>
            </a:r>
            <a:r>
              <a:rPr lang="ru-RU" dirty="0" smtClean="0"/>
              <a:t>, </a:t>
            </a:r>
            <a:r>
              <a:rPr lang="ru-RU" dirty="0" err="1" smtClean="0"/>
              <a:t>застосуванням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ураження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призвели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призвести</a:t>
            </a:r>
            <a:r>
              <a:rPr lang="ru-RU" dirty="0" smtClean="0"/>
              <a:t> до </a:t>
            </a:r>
            <a:r>
              <a:rPr lang="ru-RU" dirty="0" err="1" smtClean="0"/>
              <a:t>людських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матеріальних</a:t>
            </a:r>
            <a:r>
              <a:rPr lang="ru-RU" dirty="0" smtClean="0"/>
              <a:t> </a:t>
            </a:r>
            <a:r>
              <a:rPr lang="ru-RU" dirty="0" err="1" smtClean="0"/>
              <a:t>втрат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a3a9b86a76_21226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75648" y="3789040"/>
            <a:ext cx="3168352" cy="23762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f_173923206113670735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501008"/>
            <a:ext cx="5472608" cy="30744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Повітряна</a:t>
            </a:r>
            <a:r>
              <a:rPr lang="ru-RU" dirty="0" smtClean="0"/>
              <a:t> </a:t>
            </a:r>
            <a:r>
              <a:rPr lang="ru-RU" dirty="0" err="1" smtClean="0"/>
              <a:t>тривога</a:t>
            </a:r>
            <a:endParaRPr lang="ru-RU" dirty="0"/>
          </a:p>
        </p:txBody>
      </p:sp>
      <p:pic>
        <p:nvPicPr>
          <p:cNvPr id="4" name="Содержимое 3" descr="рврат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556792"/>
            <a:ext cx="4121447" cy="2592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тапрпдющд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2492896"/>
            <a:ext cx="4162186" cy="24208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рптапб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79712" y="4005064"/>
            <a:ext cx="3662156" cy="25923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Відбій</a:t>
            </a:r>
            <a:r>
              <a:rPr lang="ru-RU" dirty="0" smtClean="0"/>
              <a:t> </a:t>
            </a:r>
            <a:r>
              <a:rPr lang="ru-RU" dirty="0" err="1" smtClean="0"/>
              <a:t>повітряної</a:t>
            </a:r>
            <a:r>
              <a:rPr lang="ru-RU" dirty="0" smtClean="0"/>
              <a:t> </a:t>
            </a:r>
            <a:r>
              <a:rPr lang="ru-RU" dirty="0" err="1" smtClean="0"/>
              <a:t>тривоги</a:t>
            </a:r>
            <a:endParaRPr lang="ru-RU" dirty="0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700808"/>
            <a:ext cx="3620588" cy="27119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дрг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9912" y="3356992"/>
            <a:ext cx="4756298" cy="29915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Радіаційна</a:t>
            </a:r>
            <a:r>
              <a:rPr lang="ru-RU" dirty="0" smtClean="0"/>
              <a:t> </a:t>
            </a:r>
            <a:r>
              <a:rPr lang="ru-RU" dirty="0" err="1" smtClean="0"/>
              <a:t>небезпека</a:t>
            </a:r>
            <a:endParaRPr lang="ru-RU" dirty="0"/>
          </a:p>
        </p:txBody>
      </p:sp>
      <p:pic>
        <p:nvPicPr>
          <p:cNvPr id="4" name="Содержимое 3" descr="апьорпбп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268760"/>
            <a:ext cx="3780420" cy="2520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мвфвм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7704" y="4005064"/>
            <a:ext cx="3485045" cy="23191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фвфц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7" y="1700808"/>
            <a:ext cx="4289173" cy="2880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Хімічна</a:t>
            </a:r>
            <a:r>
              <a:rPr lang="ru-RU" dirty="0" smtClean="0"/>
              <a:t> </a:t>
            </a:r>
            <a:r>
              <a:rPr lang="ru-RU" dirty="0" err="1" smtClean="0"/>
              <a:t>тривога</a:t>
            </a:r>
            <a:endParaRPr lang="ru-RU" dirty="0"/>
          </a:p>
        </p:txBody>
      </p:sp>
      <p:pic>
        <p:nvPicPr>
          <p:cNvPr id="6" name="Содержимое 5" descr="ісіс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88024" y="1268760"/>
            <a:ext cx="3967916" cy="26404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ісфс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1700808"/>
            <a:ext cx="3485045" cy="23191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сіфсфі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3848" y="4005064"/>
            <a:ext cx="3954465" cy="26797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2736304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Причини </a:t>
            </a:r>
            <a:r>
              <a:rPr lang="ru-RU" b="1" dirty="0" err="1" smtClean="0"/>
              <a:t>виникнення</a:t>
            </a:r>
            <a:r>
              <a:rPr lang="ru-RU" b="1" dirty="0" smtClean="0"/>
              <a:t> </a:t>
            </a:r>
            <a:r>
              <a:rPr lang="ru-RU" b="1" dirty="0" err="1" smtClean="0"/>
              <a:t>надзвичайної</a:t>
            </a:r>
            <a:r>
              <a:rPr lang="ru-RU" b="1" dirty="0" smtClean="0"/>
              <a:t> </a:t>
            </a:r>
            <a:r>
              <a:rPr lang="ru-RU" b="1" dirty="0" err="1" smtClean="0"/>
              <a:t>ситуації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Природні</a:t>
            </a:r>
            <a:r>
              <a:rPr lang="ru-RU" b="1" dirty="0" smtClean="0"/>
              <a:t> причини</a:t>
            </a:r>
            <a:endParaRPr lang="ru-RU" dirty="0"/>
          </a:p>
        </p:txBody>
      </p:sp>
      <p:pic>
        <p:nvPicPr>
          <p:cNvPr id="4" name="Содержимое 3" descr="a3a9b86a76_21226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196752"/>
            <a:ext cx="3456384" cy="25922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big_4092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6" y="2708920"/>
            <a:ext cx="5254013" cy="21602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аьпапо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560" y="4293096"/>
            <a:ext cx="3462680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Buxton Sketch"/>
        <a:ea typeface=""/>
        <a:cs typeface=""/>
      </a:majorFont>
      <a:minorFont>
        <a:latin typeface="Aristo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256</Words>
  <Application>Microsoft Office PowerPoint</Application>
  <PresentationFormat>Экран (4:3)</PresentationFormat>
  <Paragraphs>38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Оповіщення тривоги</vt:lpstr>
      <vt:lpstr>Оповіщення населення про надзвичайні ситуації</vt:lpstr>
      <vt:lpstr>Слайд 3</vt:lpstr>
      <vt:lpstr>Повітряна тривога</vt:lpstr>
      <vt:lpstr>Відбій повітряної тривоги</vt:lpstr>
      <vt:lpstr>Радіаційна небезпека</vt:lpstr>
      <vt:lpstr>Хімічна тривога</vt:lpstr>
      <vt:lpstr>Причини виникнення надзвичайної ситуації </vt:lpstr>
      <vt:lpstr>Природні причини</vt:lpstr>
      <vt:lpstr>Слайд 10</vt:lpstr>
      <vt:lpstr>Антропогенні причини</vt:lpstr>
      <vt:lpstr>Слайд 12</vt:lpstr>
      <vt:lpstr>Слайд 13</vt:lpstr>
      <vt:lpstr>Ліквідація наслідків надзвичайних ситуацій</vt:lpstr>
      <vt:lpstr>Запобігання надзвичайним ситуаціям в Україні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Оповіщення тривоги</dc:title>
  <dc:creator>Natka</dc:creator>
  <cp:lastModifiedBy>Natka</cp:lastModifiedBy>
  <cp:revision>16</cp:revision>
  <dcterms:created xsi:type="dcterms:W3CDTF">2014-10-05T16:13:44Z</dcterms:created>
  <dcterms:modified xsi:type="dcterms:W3CDTF">2015-02-23T17:52:10Z</dcterms:modified>
</cp:coreProperties>
</file>