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767-40BD-47F9-B384-89528DDFCE25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AF660F-EC7A-4349-98E9-8B2DB6D4D25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767-40BD-47F9-B384-89528DDFCE25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660F-EC7A-4349-98E9-8B2DB6D4D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767-40BD-47F9-B384-89528DDFCE25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660F-EC7A-4349-98E9-8B2DB6D4D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767-40BD-47F9-B384-89528DDFCE25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AF660F-EC7A-4349-98E9-8B2DB6D4D25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767-40BD-47F9-B384-89528DDFCE25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AF660F-EC7A-4349-98E9-8B2DB6D4D25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767-40BD-47F9-B384-89528DDFCE25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AF660F-EC7A-4349-98E9-8B2DB6D4D25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767-40BD-47F9-B384-89528DDFCE25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AF660F-EC7A-4349-98E9-8B2DB6D4D25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767-40BD-47F9-B384-89528DDFCE25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AF660F-EC7A-4349-98E9-8B2DB6D4D25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767-40BD-47F9-B384-89528DDFCE25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AF660F-EC7A-4349-98E9-8B2DB6D4D25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767-40BD-47F9-B384-89528DDFCE25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AF660F-EC7A-4349-98E9-8B2DB6D4D25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D767-40BD-47F9-B384-89528DDFCE25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AF660F-EC7A-4349-98E9-8B2DB6D4D25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12AD767-40BD-47F9-B384-89528DDFCE25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CAF660F-EC7A-4349-98E9-8B2DB6D4D25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80728"/>
            <a:ext cx="7543800" cy="2152650"/>
          </a:xfrm>
        </p:spPr>
        <p:txBody>
          <a:bodyPr/>
          <a:lstStyle/>
          <a:p>
            <a:r>
              <a:rPr lang="ru-RU" dirty="0" smtClean="0"/>
              <a:t>Голливудские режиссеры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8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content-mcdn.sentragoal.gr/filesystem/images/20130419/engine/pegasus_LARGE_t_1581_2226458_type11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7"/>
            <a:ext cx="7107878" cy="40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horrorzone.ru/uploads/2-photos-and-pictures/persons-photos/r/ridley-scott/ridley-scott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09835"/>
            <a:ext cx="37814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836712"/>
            <a:ext cx="4325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Ридли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Скотт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86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ereko.ru/uploads/posts/2012-10/1349542659_sovokupnost-lzhi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0"/>
            <a:ext cx="4873680" cy="36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moviegoods.com/Assets/product_images/1020/104463.1020.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5236"/>
            <a:ext cx="5524500" cy="684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Постер филь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" y="2636912"/>
            <a:ext cx="3607836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1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mario.tomsk.fm/thumbs/h/350285c8-a6ed-402d-98b3-e695e021b8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13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horrorzone.ru/uploads/movie-posters-24/war-of-the-worlds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" y="-21027"/>
            <a:ext cx="3196041" cy="53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torrents.nvlife.ru/download/file.php?id=28818&amp;sid=5450789ce0383c79a68397e15d6e50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3895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poleznoe.ru/images/201207/poleznoe.ru_102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45" y="3469977"/>
            <a:ext cx="4176464" cy="340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s59.radikal.ru/i166/1012/d6/65f496cf53f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43" y="2857500"/>
            <a:ext cx="2722290" cy="40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63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cs305813.vk.com/u968029/-14/x_48772a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3971"/>
            <a:ext cx="57531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justmedia.ru/upload/news/501ce2993db2e592364151_600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-16863"/>
            <a:ext cx="5451691" cy="363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8352" y="332656"/>
            <a:ext cx="26420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Клинт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Иствуд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158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moole.ru/uploads/posts/2012-03/1331232180_6f2d7b62a84c5bab05319ec856e0f8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8187"/>
            <a:ext cx="3347864" cy="43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kinoad.ru/templates/img/full/cbd240edc4ad098b9180f728fbad7f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40" y="-675455"/>
            <a:ext cx="33665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onlainfilm.ucoz.ua/_ld/120/12081_Blood.Wo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5038"/>
            <a:ext cx="5796136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71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www.magyarhirlap.hu/sites/default/files/field/image/2013/08/13/georgeluc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" y="2150469"/>
            <a:ext cx="60960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kinodrive.com/images/6/lr-kinodrive.com-6-1225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394" y="0"/>
            <a:ext cx="3942606" cy="49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789" y="476672"/>
            <a:ext cx="5085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Джордж Лукас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677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img0.liveinternet.ru/images/attach/b/3/4/723/4723561_bmjb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46" y="1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trendymen.ru/images/article1/117094/attachments/Yo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558308" cy="341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thealmightyguru.com/Reviews/IndianaJones/Images/IJ-Temple-VH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08" y="-482"/>
            <a:ext cx="4585692" cy="686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22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media.realitatea.ro/multimedia/image/201104/w728/robert_zemeckis_64818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" y="2420888"/>
            <a:ext cx="5410748" cy="44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umdb.org.ua/images/imgs/__local10007/12437934483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0"/>
            <a:ext cx="4139952" cy="63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04664"/>
            <a:ext cx="28841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Роберт </a:t>
            </a:r>
          </a:p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Земекис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1761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i075.radikal.ru/1101/30/92055aa5fa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k14.vcmedia.vn/Uploaded/Share/2011/12/29/111229CineOscar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41" y="18489"/>
            <a:ext cx="4274160" cy="683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Рождественская История-пост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17" y="3454910"/>
            <a:ext cx="2894024" cy="341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28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ool-wallpapers.biz/uploads/post/2013-07/thumbs/1eca67d366b5c0238f239ed06caa14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867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rusmia.ru/images/stories/guy-ritc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313" y="260648"/>
            <a:ext cx="41529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2-fashiony.ru/pic/celebrity/pic/27585/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375324"/>
            <a:ext cx="2626997" cy="348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34479"/>
            <a:ext cx="3422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Гай Ричи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8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storage0.dms.mpinteractiv.ro/media/401/341/5545/7619034/2/sherlock-holmes.jpg?height=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83" y="0"/>
            <a:ext cx="5330957" cy="39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photos-b.ak.fbcdn.net/hphotos-ak-ash4/423404_10150603619468357_147546632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4637"/>
            <a:ext cx="5638322" cy="31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allery.ykt.ru/galleries/old/rapchannel/1803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81" y="0"/>
            <a:ext cx="4381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3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kino.open.ua/img/g/96/77/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3718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afal.tamila.pl/htdocs/upload/Peter%20Jack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74" y="1"/>
            <a:ext cx="5755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095" y="404664"/>
            <a:ext cx="30636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Питер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Джексон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4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s019.radikal.ru/i637/1206/5b/6e2140b3a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79"/>
            <a:ext cx="3672408" cy="418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at17.privet.ru/lr/0a0bfca9ebe22ac65c6c11be38afff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08" y="33766"/>
            <a:ext cx="5220072" cy="41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ontent8.flixster.com/movie/11/16/88/11168882_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36" y="2609528"/>
            <a:ext cx="283231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0.liveinternet.ru/images/attach/c/7/94/966/94966520_4456963_poster_main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51" y="2996952"/>
            <a:ext cx="3197345" cy="388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foma.ru/fotos/online/online%202013/tarantino270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131"/>
            <a:ext cx="66675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ocionik-light.com/foto/12238302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78" y="0"/>
            <a:ext cx="34766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60648"/>
            <a:ext cx="36792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Квентин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Тарантино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0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3dnews.ru/assets/external/illustrations/2007/05/26/49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43170"/>
            <a:ext cx="3600400" cy="559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www.chroniscope.com/img/dyn/1/1_352_1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076056" cy="676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horrorzone.ru/uploads/movie-posters-00/machete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20" y="27724"/>
            <a:ext cx="231278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peregolibri.it/scolastic/wp-content/uploads/2012/01/tim-burton-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405" y="0"/>
            <a:ext cx="38100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reamworlds.ru/uploads/posts/2010-08/1282111633_kinopoisk.ru-tim-burton-7592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43100"/>
            <a:ext cx="5599252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4035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 Бартон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58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freemoviewallpapers.org/posters/charlie_and_the_chocolate_factory_2005_5362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91212"/>
            <a:ext cx="4932040" cy="369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derinport.in/data/film/Batman-RpXp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39"/>
            <a:ext cx="39052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horrorzone.ru/uploads/0-posters/posters-movie/e/edward-scissorhands/edward-scissorhands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16739"/>
            <a:ext cx="2816896" cy="420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static.darom.org/130425/365117/0_or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44" y="-16739"/>
            <a:ext cx="3158981" cy="420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096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86</TotalTime>
  <Words>20</Words>
  <Application>Microsoft Office PowerPoint</Application>
  <PresentationFormat>Экран (4:3)</PresentationFormat>
  <Paragraphs>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Голливудские режиссеры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2014-04-13T11:44:30Z</dcterms:created>
  <dcterms:modified xsi:type="dcterms:W3CDTF">2014-04-13T18:36:55Z</dcterms:modified>
</cp:coreProperties>
</file>