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4FE5509-8508-4451-B344-0D394019712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98EB8E3-0E0C-4BB8-9EAF-A6CB36B5A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 thruBlk="1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a/" TargetMode="External"/><Relationship Id="rId2" Type="http://schemas.openxmlformats.org/officeDocument/2006/relationships/hyperlink" Target="http://www.wikipedia.com.u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143248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/>
              <a:t>НАЙБІЛЬШІ АВТОМОБІЛЬНІ КОМПАНІЇ СВІТУ.</a:t>
            </a:r>
            <a:br>
              <a:rPr lang="uk-UA" sz="6000" b="1" dirty="0" smtClean="0"/>
            </a:br>
            <a:r>
              <a:rPr lang="uk-UA" sz="6000" b="1" dirty="0" smtClean="0"/>
              <a:t>ЇХ ШТАБ КВАРТИРИ 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929198"/>
            <a:ext cx="8062912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uk-UA" dirty="0" smtClean="0"/>
              <a:t>Виконав: </a:t>
            </a:r>
          </a:p>
          <a:p>
            <a:pPr algn="r"/>
            <a:r>
              <a:rPr lang="uk-UA" dirty="0" smtClean="0"/>
              <a:t>учень 10 класу</a:t>
            </a:r>
          </a:p>
          <a:p>
            <a:pPr algn="r"/>
            <a:r>
              <a:rPr lang="uk-UA" dirty="0" smtClean="0"/>
              <a:t>Світлодолинської ЗШ І-ІІІ ступенів</a:t>
            </a:r>
          </a:p>
          <a:p>
            <a:pPr algn="r"/>
            <a:r>
              <a:rPr lang="uk-UA" dirty="0" err="1" smtClean="0"/>
              <a:t>Кійко</a:t>
            </a:r>
            <a:r>
              <a:rPr lang="uk-UA" smtClean="0"/>
              <a:t> Едуард</a:t>
            </a:r>
            <a:endParaRPr lang="ru-RU" dirty="0" smtClean="0"/>
          </a:p>
          <a:p>
            <a:pPr algn="r"/>
            <a:endParaRPr lang="ru-RU" dirty="0"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dirty="0" smtClean="0">
                <a:solidFill>
                  <a:srgbClr val="FF2B2B"/>
                </a:solidFill>
                <a:latin typeface="Century Gothic"/>
              </a:rPr>
              <a:t>Nissan Motors</a:t>
            </a:r>
            <a:endParaRPr lang="ru-RU" sz="4200" dirty="0">
              <a:solidFill>
                <a:srgbClr val="FF2B2B"/>
              </a:solidFill>
              <a:latin typeface="Century Gothic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rot="581486">
            <a:off x="4753264" y="1450621"/>
            <a:ext cx="4038600" cy="4525963"/>
          </a:xfrm>
        </p:spPr>
        <p:txBody>
          <a:bodyPr/>
          <a:lstStyle/>
          <a:p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Nissan Motors</a:t>
            </a:r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 включає в себе </a:t>
            </a:r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Nissan </a:t>
            </a:r>
            <a:r>
              <a:rPr lang="ru-RU" sz="2600" b="0" i="0" dirty="0" smtClean="0">
                <a:solidFill>
                  <a:srgbClr val="FFFFFF"/>
                </a:solidFill>
                <a:latin typeface="Century Gothic"/>
              </a:rPr>
              <a:t>та </a:t>
            </a:r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Infiniti</a:t>
            </a:r>
          </a:p>
          <a:p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Штаб квартира в місті Йокогама, що в Японії</a:t>
            </a:r>
          </a:p>
        </p:txBody>
      </p:sp>
      <p:pic>
        <p:nvPicPr>
          <p:cNvPr id="2050" name="Picture 2" descr="E:\download\infiniti_logo_0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500042"/>
            <a:ext cx="2357454" cy="1570708"/>
          </a:xfrm>
          <a:prstGeom prst="rect">
            <a:avLst/>
          </a:prstGeom>
          <a:noFill/>
        </p:spPr>
      </p:pic>
      <p:pic>
        <p:nvPicPr>
          <p:cNvPr id="2051" name="Picture 3" descr="E:\download\infiniti_new_office_hong_kon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071678"/>
            <a:ext cx="3987800" cy="3543300"/>
          </a:xfrm>
          <a:prstGeom prst="rect">
            <a:avLst/>
          </a:prstGeom>
          <a:noFill/>
        </p:spPr>
      </p:pic>
      <p:pic>
        <p:nvPicPr>
          <p:cNvPr id="46" name="Picture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57356" y="5500702"/>
            <a:ext cx="5816600" cy="914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>
                <a:solidFill>
                  <a:srgbClr val="FF2B2B"/>
                </a:solidFill>
                <a:latin typeface="Century Gothic"/>
              </a:rPr>
              <a:t>Hyundai</a:t>
            </a:r>
            <a:endParaRPr lang="ru-RU" sz="4200" dirty="0">
              <a:solidFill>
                <a:srgbClr val="FF2B2B"/>
              </a:solidFill>
              <a:latin typeface="Century Gothic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 rot="21137308">
            <a:off x="414299" y="1431788"/>
            <a:ext cx="4038600" cy="4525963"/>
          </a:xfrm>
        </p:spPr>
        <p:txBody>
          <a:bodyPr/>
          <a:lstStyle/>
          <a:p>
            <a:r>
              <a:rPr lang="en-US" sz="2600" dirty="0" smtClean="0">
                <a:solidFill>
                  <a:srgbClr val="FFFFFF"/>
                </a:solidFill>
                <a:latin typeface="Century Gothic"/>
              </a:rPr>
              <a:t>Hyundai </a:t>
            </a:r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це</a:t>
            </a:r>
            <a:r>
              <a:rPr lang="en-US" sz="2600" dirty="0" smtClean="0">
                <a:solidFill>
                  <a:srgbClr val="FFFFFF"/>
                </a:solidFill>
                <a:latin typeface="Century Gothic"/>
              </a:rPr>
              <a:t> </a:t>
            </a:r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Корейські компанії </a:t>
            </a:r>
            <a:r>
              <a:rPr lang="en-US" sz="2600" dirty="0" smtClean="0">
                <a:solidFill>
                  <a:srgbClr val="FFFFFF"/>
                </a:solidFill>
                <a:latin typeface="Century Gothic"/>
              </a:rPr>
              <a:t>Hyundai </a:t>
            </a:r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та </a:t>
            </a:r>
            <a:r>
              <a:rPr lang="en-US" sz="2600" dirty="0" smtClean="0">
                <a:solidFill>
                  <a:srgbClr val="FFFFFF"/>
                </a:solidFill>
                <a:latin typeface="Century Gothic"/>
              </a:rPr>
              <a:t>KIA</a:t>
            </a:r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.</a:t>
            </a:r>
          </a:p>
          <a:p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Штаб квартира – Сеул, Корея</a:t>
            </a:r>
            <a:endParaRPr lang="ru-RU" sz="2600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44" name="Picture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4612" y="5572140"/>
            <a:ext cx="6096000" cy="914400"/>
          </a:xfrm>
          <a:prstGeom prst="rect">
            <a:avLst/>
          </a:prstGeom>
          <a:noFill/>
        </p:spPr>
      </p:pic>
      <p:pic>
        <p:nvPicPr>
          <p:cNvPr id="4098" name="Picture 2" descr="C:\Documents and Settings\Admin\Рабочий стол\на презентацию\киа оптима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1269012">
            <a:off x="285720" y="3929066"/>
            <a:ext cx="4023681" cy="2681497"/>
          </a:xfrm>
          <a:prstGeom prst="rect">
            <a:avLst/>
          </a:prstGeom>
          <a:noFill/>
        </p:spPr>
      </p:pic>
      <p:pic>
        <p:nvPicPr>
          <p:cNvPr id="3075" name="Picture 3" descr="E:\download\hyundai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91162">
            <a:off x="4786314" y="357166"/>
            <a:ext cx="3214710" cy="46188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на презентацию\180px-Renault_Logo.svg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286388"/>
            <a:ext cx="8305443" cy="106125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200" dirty="0" smtClean="0">
                <a:solidFill>
                  <a:srgbClr val="FF2B2B"/>
                </a:solidFill>
                <a:latin typeface="Century Gothic"/>
              </a:rPr>
              <a:t>Renault</a:t>
            </a:r>
            <a:endParaRPr lang="ru-RU" sz="4200" dirty="0">
              <a:solidFill>
                <a:srgbClr val="FF2B2B"/>
              </a:solidFill>
              <a:latin typeface="Century Gothic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rot="535858">
            <a:off x="4778567" y="1571909"/>
            <a:ext cx="4038600" cy="4525963"/>
          </a:xfrm>
        </p:spPr>
        <p:txBody>
          <a:bodyPr/>
          <a:lstStyle/>
          <a:p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Renault</a:t>
            </a:r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 включає в себе всього лише </a:t>
            </a:r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Renault</a:t>
            </a:r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.</a:t>
            </a:r>
          </a:p>
          <a:p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Штаб квартира  Париж, Франція.</a:t>
            </a:r>
          </a:p>
        </p:txBody>
      </p:sp>
      <p:pic>
        <p:nvPicPr>
          <p:cNvPr id="5" name="Picture 4" descr="E:\download\renaul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1828" y="142853"/>
            <a:ext cx="1905014" cy="1428760"/>
          </a:xfrm>
          <a:prstGeom prst="rect">
            <a:avLst/>
          </a:prstGeom>
          <a:noFill/>
        </p:spPr>
      </p:pic>
      <p:pic>
        <p:nvPicPr>
          <p:cNvPr id="6" name="Picture 5" descr="E:\download\Renault-Megane_Coupe_GT_Line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1357298"/>
            <a:ext cx="4661330" cy="20717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Отже, авто компанії – гіганти включають в себе багато інших, так званих, дочерних компаній.</a:t>
            </a:r>
            <a:endParaRPr lang="ru-RU" dirty="0"/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Використана 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FFFF"/>
                </a:solidFill>
                <a:hlinkClick r:id="rId2"/>
              </a:rPr>
              <a:t>www.wikipedia.com.ua</a:t>
            </a:r>
          </a:p>
          <a:p>
            <a:r>
              <a:rPr lang="en-US" sz="2800" dirty="0" smtClean="0">
                <a:solidFill>
                  <a:srgbClr val="FFFFFF"/>
                </a:solidFill>
                <a:hlinkClick r:id="rId3"/>
              </a:rPr>
              <a:t>www.google.com.ua</a:t>
            </a:r>
          </a:p>
          <a:p>
            <a:r>
              <a:rPr lang="ru-RU" sz="2800" dirty="0" smtClean="0">
                <a:solidFill>
                  <a:srgbClr val="FFFFFF"/>
                </a:solidFill>
              </a:rPr>
              <a:t>«Полный энциклопедический справочник» Москва 2004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 action="ppaction://hlinksldjump"/>
              </a:rPr>
              <a:t>General Motors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Ford Motors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Toyota Motors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Volkswagen Group</a:t>
            </a:r>
            <a:endParaRPr lang="en-US" dirty="0" smtClean="0"/>
          </a:p>
          <a:p>
            <a:r>
              <a:rPr lang="en-US" dirty="0" smtClean="0">
                <a:hlinkClick r:id="rId6" action="ppaction://hlinksldjump"/>
              </a:rPr>
              <a:t>Daimler-Chrysler</a:t>
            </a:r>
            <a:endParaRPr lang="en-US" dirty="0" smtClean="0"/>
          </a:p>
          <a:p>
            <a:r>
              <a:rPr lang="en-US" dirty="0" smtClean="0">
                <a:hlinkClick r:id="rId7" action="ppaction://hlinksldjump"/>
              </a:rPr>
              <a:t>PSA</a:t>
            </a:r>
            <a:endParaRPr lang="en-US" dirty="0" smtClean="0"/>
          </a:p>
          <a:p>
            <a:r>
              <a:rPr lang="en-US" dirty="0" smtClean="0">
                <a:hlinkClick r:id="rId8" action="ppaction://hlinksldjump"/>
              </a:rPr>
              <a:t>Honda Motors</a:t>
            </a:r>
            <a:endParaRPr lang="en-US" dirty="0" smtClean="0"/>
          </a:p>
          <a:p>
            <a:r>
              <a:rPr lang="en-US" dirty="0" smtClean="0">
                <a:hlinkClick r:id="rId9" action="ppaction://hlinksldjump"/>
              </a:rPr>
              <a:t>Nissan Motors</a:t>
            </a:r>
            <a:endParaRPr lang="en-US" dirty="0" smtClean="0"/>
          </a:p>
          <a:p>
            <a:r>
              <a:rPr lang="en-US" dirty="0" smtClean="0">
                <a:hlinkClick r:id="rId10" action="ppaction://hlinksldjump"/>
              </a:rPr>
              <a:t>Hyundai</a:t>
            </a:r>
            <a:endParaRPr lang="en-US" dirty="0" smtClean="0"/>
          </a:p>
          <a:p>
            <a:r>
              <a:rPr lang="en-US" dirty="0" smtClean="0">
                <a:hlinkClick r:id="rId11" action="ppaction://hlinksldjump"/>
              </a:rPr>
              <a:t>Renault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dirty="0" smtClean="0">
                <a:solidFill>
                  <a:srgbClr val="FF2B2B"/>
                </a:solidFill>
                <a:latin typeface="Century Gothic"/>
              </a:rPr>
              <a:t>General Motors</a:t>
            </a:r>
            <a:endParaRPr lang="ru-RU" sz="4200" dirty="0">
              <a:solidFill>
                <a:srgbClr val="FF2B2B"/>
              </a:solidFill>
              <a:latin typeface="Century Gothic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rot="21247645">
            <a:off x="220944" y="1266277"/>
            <a:ext cx="4038600" cy="4525963"/>
          </a:xfrm>
        </p:spPr>
        <p:txBody>
          <a:bodyPr/>
          <a:lstStyle/>
          <a:p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Компанія </a:t>
            </a:r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GM </a:t>
            </a:r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включає в себе такі компанії як: </a:t>
            </a:r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GMC, Chevrolet, Buick, Cadillac, Opel, Saab, Subaru </a:t>
            </a:r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тощо.</a:t>
            </a:r>
          </a:p>
          <a:p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Штаб квартира знаходиться у місті Детройт, США</a:t>
            </a:r>
          </a:p>
        </p:txBody>
      </p:sp>
      <p:pic>
        <p:nvPicPr>
          <p:cNvPr id="32" name="Picture"/>
          <p:cNvPicPr/>
          <p:nvPr/>
        </p:nvPicPr>
        <p:blipFill>
          <a:blip r:embed="rId2" cstate="email"/>
          <a:stretch>
            <a:fillRect/>
          </a:stretch>
        </p:blipFill>
        <p:spPr>
          <a:xfrm rot="21265489">
            <a:off x="453696" y="5084482"/>
            <a:ext cx="2143140" cy="1428760"/>
          </a:xfrm>
          <a:prstGeom prst="rect">
            <a:avLst/>
          </a:prstGeom>
          <a:noFill/>
        </p:spPr>
      </p:pic>
      <p:pic>
        <p:nvPicPr>
          <p:cNvPr id="33" name="Picture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7000892" y="642918"/>
            <a:ext cx="1854200" cy="1879600"/>
          </a:xfrm>
          <a:prstGeom prst="rect">
            <a:avLst/>
          </a:prstGeom>
          <a:noFill/>
        </p:spPr>
      </p:pic>
      <p:pic>
        <p:nvPicPr>
          <p:cNvPr id="30" name="Picture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5643570" y="2500306"/>
            <a:ext cx="3200400" cy="4165600"/>
          </a:xfrm>
          <a:prstGeom prst="rect">
            <a:avLst/>
          </a:prstGeom>
          <a:noFill/>
        </p:spPr>
      </p:pic>
      <p:pic>
        <p:nvPicPr>
          <p:cNvPr id="2050" name="Picture 2" descr="C:\Documents and Settings\Admin\Рабочий стол\на презентацию\buick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1245128">
            <a:off x="3158013" y="4942309"/>
            <a:ext cx="2395780" cy="1797038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на презентацию\opel_200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214810" y="2643182"/>
            <a:ext cx="1469152" cy="1604525"/>
          </a:xfrm>
          <a:prstGeom prst="rect">
            <a:avLst/>
          </a:prstGeom>
          <a:noFill/>
        </p:spPr>
      </p:pic>
      <p:pic>
        <p:nvPicPr>
          <p:cNvPr id="31" name="Picture"/>
          <p:cNvPicPr/>
          <p:nvPr/>
        </p:nvPicPr>
        <p:blipFill>
          <a:blip r:embed="rId7" cstate="email"/>
          <a:stretch>
            <a:fillRect/>
          </a:stretch>
        </p:blipFill>
        <p:spPr>
          <a:xfrm>
            <a:off x="4643438" y="1428736"/>
            <a:ext cx="1500198" cy="121444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0" i="0" dirty="0" smtClean="0">
                <a:solidFill>
                  <a:srgbClr val="FF2B2B"/>
                </a:solidFill>
                <a:latin typeface="Century Gothic"/>
              </a:rPr>
              <a:t>Ford Motors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 rot="391933">
            <a:off x="4905744" y="1390622"/>
            <a:ext cx="4038600" cy="4525963"/>
          </a:xfrm>
        </p:spPr>
        <p:txBody>
          <a:bodyPr/>
          <a:lstStyle/>
          <a:p>
            <a:r>
              <a:rPr lang="en-US" sz="2600" dirty="0" smtClean="0">
                <a:solidFill>
                  <a:srgbClr val="FFFFFF"/>
                </a:solidFill>
                <a:latin typeface="Century Gothic"/>
              </a:rPr>
              <a:t>Ford</a:t>
            </a:r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 </a:t>
            </a:r>
            <a:r>
              <a:rPr lang="en-US" sz="2600" dirty="0" smtClean="0">
                <a:solidFill>
                  <a:srgbClr val="FFFFFF"/>
                </a:solidFill>
                <a:latin typeface="Century Gothic"/>
              </a:rPr>
              <a:t>Motors</a:t>
            </a:r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 випускає авто під такими марками: </a:t>
            </a:r>
            <a:r>
              <a:rPr lang="en-US" sz="2600" dirty="0" smtClean="0">
                <a:solidFill>
                  <a:srgbClr val="FFFFFF"/>
                </a:solidFill>
                <a:latin typeface="Century Gothic"/>
              </a:rPr>
              <a:t>Ford, Mercury, Jaguar, Land Rover, Aston Martin, Volvo </a:t>
            </a:r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тощо.</a:t>
            </a:r>
          </a:p>
          <a:p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Штаб квартира знаходиться у місті </a:t>
            </a:r>
            <a:r>
              <a:rPr lang="uk-UA" sz="2600" dirty="0" err="1" smtClean="0">
                <a:solidFill>
                  <a:srgbClr val="FFFFFF"/>
                </a:solidFill>
                <a:latin typeface="Century Gothic"/>
              </a:rPr>
              <a:t>Дирборн</a:t>
            </a:r>
            <a:r>
              <a:rPr lang="uk-UA" sz="2600" dirty="0" smtClean="0">
                <a:solidFill>
                  <a:srgbClr val="FFFFFF"/>
                </a:solidFill>
                <a:latin typeface="Century Gothic"/>
              </a:rPr>
              <a:t>, США</a:t>
            </a:r>
            <a:endParaRPr lang="ru-RU" sz="2600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35" name="Picture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428860" y="1928802"/>
            <a:ext cx="2603500" cy="1955800"/>
          </a:xfrm>
          <a:prstGeom prst="rect">
            <a:avLst/>
          </a:prstGeom>
          <a:noFill/>
        </p:spPr>
      </p:pic>
      <p:pic>
        <p:nvPicPr>
          <p:cNvPr id="36" name="Picture"/>
          <p:cNvPicPr/>
          <p:nvPr/>
        </p:nvPicPr>
        <p:blipFill>
          <a:blip r:embed="rId3" cstate="email"/>
          <a:stretch>
            <a:fillRect/>
          </a:stretch>
        </p:blipFill>
        <p:spPr>
          <a:xfrm rot="21009863">
            <a:off x="377380" y="358960"/>
            <a:ext cx="2714612" cy="2143140"/>
          </a:xfrm>
          <a:prstGeom prst="rect">
            <a:avLst/>
          </a:prstGeom>
          <a:noFill/>
        </p:spPr>
      </p:pic>
      <p:pic>
        <p:nvPicPr>
          <p:cNvPr id="1026" name="Picture 2" descr="C:\Documents and Settings\Admin\Рабочий стол\на презентацию\12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2844" y="4071942"/>
            <a:ext cx="4857784" cy="232990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dirty="0" smtClean="0">
                <a:solidFill>
                  <a:srgbClr val="FF2B2B"/>
                </a:solidFill>
                <a:latin typeface="Century Gothic"/>
              </a:rPr>
              <a:t>Toyota Motors</a:t>
            </a:r>
            <a:endParaRPr lang="ru-RU" sz="4200" dirty="0">
              <a:solidFill>
                <a:srgbClr val="FF2B2B"/>
              </a:solidFill>
              <a:latin typeface="Century Gothic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rot="21296790">
            <a:off x="405770" y="1312059"/>
            <a:ext cx="4038600" cy="4525963"/>
          </a:xfrm>
        </p:spPr>
        <p:txBody>
          <a:bodyPr/>
          <a:lstStyle/>
          <a:p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Toyota</a:t>
            </a:r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 </a:t>
            </a:r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Motors</a:t>
            </a:r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 володіє такими авто компаніями: </a:t>
            </a:r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Toyota, Lexus, Daihatsu</a:t>
            </a:r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.</a:t>
            </a:r>
          </a:p>
          <a:p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Штаб квартира – місто Тайода, Японія</a:t>
            </a:r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. </a:t>
            </a:r>
          </a:p>
        </p:txBody>
      </p:sp>
      <p:pic>
        <p:nvPicPr>
          <p:cNvPr id="38" name="Picture"/>
          <p:cNvPicPr/>
          <p:nvPr/>
        </p:nvPicPr>
        <p:blipFill>
          <a:blip r:embed="rId2" cstate="email"/>
          <a:stretch>
            <a:fillRect/>
          </a:stretch>
        </p:blipFill>
        <p:spPr>
          <a:xfrm rot="410821">
            <a:off x="5072066" y="3857628"/>
            <a:ext cx="3644900" cy="2717800"/>
          </a:xfrm>
          <a:prstGeom prst="rect">
            <a:avLst/>
          </a:prstGeom>
          <a:noFill/>
        </p:spPr>
      </p:pic>
      <p:pic>
        <p:nvPicPr>
          <p:cNvPr id="39" name="Picture"/>
          <p:cNvPicPr/>
          <p:nvPr/>
        </p:nvPicPr>
        <p:blipFill>
          <a:blip r:embed="rId3" cstate="email"/>
          <a:stretch>
            <a:fillRect/>
          </a:stretch>
        </p:blipFill>
        <p:spPr>
          <a:xfrm rot="20856602">
            <a:off x="1000100" y="4071942"/>
            <a:ext cx="3530600" cy="2400300"/>
          </a:xfrm>
          <a:prstGeom prst="rect">
            <a:avLst/>
          </a:prstGeom>
          <a:noFill/>
        </p:spPr>
      </p:pic>
      <p:pic>
        <p:nvPicPr>
          <p:cNvPr id="2050" name="Picture 2" descr="C:\Documents and Settings\Admin\Рабочий стол\на презентацию\toyot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76908">
            <a:off x="6232739" y="1227851"/>
            <a:ext cx="2428892" cy="2465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Volkswagen Group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 rot="349814">
            <a:off x="4885970" y="1407840"/>
            <a:ext cx="4038600" cy="4525963"/>
          </a:xfrm>
        </p:spPr>
        <p:txBody>
          <a:bodyPr/>
          <a:lstStyle/>
          <a:p>
            <a:r>
              <a:rPr lang="uk-UA" sz="2400" dirty="0" smtClean="0"/>
              <a:t>До </a:t>
            </a:r>
            <a:r>
              <a:rPr lang="en-US" sz="2400" dirty="0" smtClean="0"/>
              <a:t>Volkswagen Group</a:t>
            </a:r>
            <a:r>
              <a:rPr lang="uk-UA" sz="2400" dirty="0" smtClean="0"/>
              <a:t> відносяться наступні компанії: </a:t>
            </a:r>
            <a:r>
              <a:rPr lang="en-US" sz="2400" dirty="0" smtClean="0">
                <a:solidFill>
                  <a:srgbClr val="FFFFFF"/>
                </a:solidFill>
              </a:rPr>
              <a:t>Audi</a:t>
            </a:r>
            <a:r>
              <a:rPr lang="uk-UA" sz="2400" dirty="0" smtClean="0">
                <a:solidFill>
                  <a:srgbClr val="FFFFFF"/>
                </a:solidFill>
                <a:latin typeface="Cambria" pitchFamily="18" charset="0"/>
              </a:rPr>
              <a:t>, </a:t>
            </a:r>
            <a:r>
              <a:rPr lang="en-US" sz="2400" dirty="0" smtClean="0">
                <a:solidFill>
                  <a:srgbClr val="FFFFFF"/>
                </a:solidFill>
              </a:rPr>
              <a:t>Lamborghini</a:t>
            </a:r>
            <a:r>
              <a:rPr lang="uk-UA" sz="2400" dirty="0" smtClean="0">
                <a:solidFill>
                  <a:srgbClr val="FFFFFF"/>
                </a:solidFill>
              </a:rPr>
              <a:t>, </a:t>
            </a:r>
            <a:r>
              <a:rPr lang="en-US" sz="2400" dirty="0" smtClean="0">
                <a:solidFill>
                  <a:srgbClr val="FFFFFF"/>
                </a:solidFill>
              </a:rPr>
              <a:t>Bentley Motors</a:t>
            </a:r>
            <a:r>
              <a:rPr lang="uk-UA" sz="2400" dirty="0" smtClean="0">
                <a:solidFill>
                  <a:srgbClr val="FFFFFF"/>
                </a:solidFill>
              </a:rPr>
              <a:t>, </a:t>
            </a:r>
            <a:r>
              <a:rPr lang="en-US" sz="2400" dirty="0" smtClean="0">
                <a:solidFill>
                  <a:srgbClr val="FFFFFF"/>
                </a:solidFill>
              </a:rPr>
              <a:t>Bugatti</a:t>
            </a:r>
            <a:r>
              <a:rPr lang="uk-UA" sz="2400" dirty="0" smtClean="0">
                <a:solidFill>
                  <a:srgbClr val="FFFFFF"/>
                </a:solidFill>
              </a:rPr>
              <a:t>, </a:t>
            </a:r>
            <a:r>
              <a:rPr lang="en-US" sz="2400" dirty="0" smtClean="0">
                <a:solidFill>
                  <a:srgbClr val="FFFFFF"/>
                </a:solidFill>
              </a:rPr>
              <a:t>SEAT</a:t>
            </a:r>
            <a:r>
              <a:rPr lang="uk-UA" sz="2400" dirty="0" smtClean="0">
                <a:solidFill>
                  <a:srgbClr val="FFFFFF"/>
                </a:solidFill>
              </a:rPr>
              <a:t>, </a:t>
            </a:r>
            <a:r>
              <a:rPr lang="en-US" sz="2400" dirty="0" smtClean="0">
                <a:solidFill>
                  <a:srgbClr val="FFFFFF"/>
                </a:solidFill>
              </a:rPr>
              <a:t>Skoda Auto</a:t>
            </a:r>
            <a:r>
              <a:rPr lang="uk-UA" sz="2400" dirty="0" smtClean="0">
                <a:solidFill>
                  <a:srgbClr val="FFFFFF"/>
                </a:solidFill>
              </a:rPr>
              <a:t>, </a:t>
            </a:r>
            <a:r>
              <a:rPr lang="en-US" sz="2400" dirty="0" smtClean="0">
                <a:solidFill>
                  <a:srgbClr val="FFFFFF"/>
                </a:solidFill>
              </a:rPr>
              <a:t>Porsche</a:t>
            </a:r>
            <a:r>
              <a:rPr lang="uk-UA" sz="2400" dirty="0" smtClean="0">
                <a:solidFill>
                  <a:srgbClr val="FFFFFF"/>
                </a:solidFill>
              </a:rPr>
              <a:t>.</a:t>
            </a:r>
          </a:p>
          <a:p>
            <a:r>
              <a:rPr lang="uk-UA" sz="2400" dirty="0" smtClean="0">
                <a:solidFill>
                  <a:srgbClr val="FFFFFF"/>
                </a:solidFill>
              </a:rPr>
              <a:t>Штаб квартира – місто Вольфсбург, Німеччина.</a:t>
            </a:r>
            <a:endParaRPr lang="en-US" sz="2400" dirty="0" smtClean="0">
              <a:solidFill>
                <a:srgbClr val="FFFFFF"/>
              </a:solidFill>
            </a:endParaRPr>
          </a:p>
          <a:p>
            <a:endParaRPr lang="ru-RU" dirty="0"/>
          </a:p>
        </p:txBody>
      </p:sp>
      <p:pic>
        <p:nvPicPr>
          <p:cNvPr id="5" name="Picture"/>
          <p:cNvPicPr>
            <a:picLocks noGrp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 rot="21008924">
            <a:off x="350449" y="1545606"/>
            <a:ext cx="4038600" cy="1939800"/>
          </a:xfrm>
          <a:prstGeom prst="rect">
            <a:avLst/>
          </a:prstGeom>
          <a:noFill/>
        </p:spPr>
      </p:pic>
      <p:pic>
        <p:nvPicPr>
          <p:cNvPr id="6" name="Picture"/>
          <p:cNvPicPr/>
          <p:nvPr/>
        </p:nvPicPr>
        <p:blipFill>
          <a:blip r:embed="rId3" cstate="print"/>
          <a:stretch>
            <a:fillRect/>
          </a:stretch>
        </p:blipFill>
        <p:spPr>
          <a:xfrm rot="20958142">
            <a:off x="451187" y="3697208"/>
            <a:ext cx="3083713" cy="2071509"/>
          </a:xfrm>
          <a:prstGeom prst="rect">
            <a:avLst/>
          </a:prstGeom>
          <a:noFill/>
        </p:spPr>
      </p:pic>
      <p:pic>
        <p:nvPicPr>
          <p:cNvPr id="7" name="Picture"/>
          <p:cNvPicPr/>
          <p:nvPr/>
        </p:nvPicPr>
        <p:blipFill>
          <a:blip r:embed="rId4" cstate="email"/>
          <a:stretch>
            <a:fillRect/>
          </a:stretch>
        </p:blipFill>
        <p:spPr>
          <a:xfrm rot="609488">
            <a:off x="4143372" y="4714884"/>
            <a:ext cx="1638300" cy="1143008"/>
          </a:xfrm>
          <a:prstGeom prst="rect">
            <a:avLst/>
          </a:prstGeom>
          <a:noFill/>
        </p:spPr>
      </p:pic>
      <p:pic>
        <p:nvPicPr>
          <p:cNvPr id="8" name="Picture"/>
          <p:cNvPicPr/>
          <p:nvPr/>
        </p:nvPicPr>
        <p:blipFill>
          <a:blip r:embed="rId5" cstate="email"/>
          <a:stretch>
            <a:fillRect/>
          </a:stretch>
        </p:blipFill>
        <p:spPr>
          <a:xfrm rot="641085">
            <a:off x="7162800" y="4786322"/>
            <a:ext cx="1981200" cy="1193800"/>
          </a:xfrm>
          <a:prstGeom prst="rect">
            <a:avLst/>
          </a:prstGeom>
          <a:noFill/>
        </p:spPr>
      </p:pic>
      <p:pic>
        <p:nvPicPr>
          <p:cNvPr id="9" name="Picture"/>
          <p:cNvPicPr/>
          <p:nvPr/>
        </p:nvPicPr>
        <p:blipFill>
          <a:blip r:embed="rId6" cstate="email"/>
          <a:stretch>
            <a:fillRect/>
          </a:stretch>
        </p:blipFill>
        <p:spPr>
          <a:xfrm>
            <a:off x="5429256" y="5214950"/>
            <a:ext cx="2184400" cy="13589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dirty="0" smtClean="0">
                <a:solidFill>
                  <a:srgbClr val="FF2B2B"/>
                </a:solidFill>
                <a:latin typeface="Century Gothic"/>
              </a:rPr>
              <a:t>Daimler-Chrysler</a:t>
            </a:r>
            <a:endParaRPr lang="ru-RU" sz="4200" dirty="0">
              <a:solidFill>
                <a:srgbClr val="FF2B2B"/>
              </a:solidFill>
              <a:latin typeface="Century Gothic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rot="21133598">
            <a:off x="287524" y="1538185"/>
            <a:ext cx="4038600" cy="4525963"/>
          </a:xfrm>
        </p:spPr>
        <p:txBody>
          <a:bodyPr/>
          <a:lstStyle/>
          <a:p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Daimler-Chrysler</a:t>
            </a:r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 – це </a:t>
            </a:r>
            <a:r>
              <a:rPr lang="en-US" sz="2600" b="0" i="0" dirty="0" smtClean="0">
                <a:solidFill>
                  <a:srgbClr val="FFFFFF"/>
                </a:solidFill>
                <a:latin typeface="Century Gothic"/>
              </a:rPr>
              <a:t>Mercedes-Benz, Chrysler, Dodge, Jeep, Smart.</a:t>
            </a:r>
          </a:p>
          <a:p>
            <a:r>
              <a:rPr lang="uk-UA" sz="2600" b="0" i="0" dirty="0" smtClean="0">
                <a:solidFill>
                  <a:srgbClr val="FFFFFF"/>
                </a:solidFill>
                <a:latin typeface="Century Gothic"/>
              </a:rPr>
              <a:t>Штаб квартира – місто Штутгарт у Німеччині</a:t>
            </a:r>
          </a:p>
        </p:txBody>
      </p:sp>
      <p:pic>
        <p:nvPicPr>
          <p:cNvPr id="41" name="Picture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4714876" y="4071942"/>
            <a:ext cx="3810000" cy="2438400"/>
          </a:xfrm>
          <a:prstGeom prst="rect">
            <a:avLst/>
          </a:prstGeom>
          <a:noFill/>
        </p:spPr>
      </p:pic>
      <p:pic>
        <p:nvPicPr>
          <p:cNvPr id="48" name="Picture"/>
          <p:cNvPicPr/>
          <p:nvPr/>
        </p:nvPicPr>
        <p:blipFill>
          <a:blip r:embed="rId3" cstate="email"/>
          <a:stretch>
            <a:fillRect/>
          </a:stretch>
        </p:blipFill>
        <p:spPr>
          <a:xfrm rot="21082000">
            <a:off x="2161707" y="4306661"/>
            <a:ext cx="2133600" cy="2120900"/>
          </a:xfrm>
          <a:prstGeom prst="rect">
            <a:avLst/>
          </a:prstGeom>
          <a:noFill/>
        </p:spPr>
      </p:pic>
      <p:pic>
        <p:nvPicPr>
          <p:cNvPr id="40" name="Picture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29124" y="1357298"/>
            <a:ext cx="4330700" cy="3251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PSA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 rot="363556">
            <a:off x="4585279" y="1486369"/>
            <a:ext cx="4038600" cy="4525963"/>
          </a:xfrm>
        </p:spPr>
        <p:txBody>
          <a:bodyPr/>
          <a:lstStyle/>
          <a:p>
            <a:r>
              <a:rPr lang="en-US" dirty="0" smtClean="0"/>
              <a:t>PSA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en-US" dirty="0" smtClean="0"/>
              <a:t>Peugeot, Citroen.</a:t>
            </a:r>
          </a:p>
          <a:p>
            <a:r>
              <a:rPr lang="uk-UA" dirty="0" smtClean="0"/>
              <a:t>Штаб квартира – місто Париж, Франція.</a:t>
            </a:r>
            <a:endParaRPr lang="ru-RU" dirty="0"/>
          </a:p>
        </p:txBody>
      </p:sp>
      <p:pic>
        <p:nvPicPr>
          <p:cNvPr id="1026" name="Picture 2" descr="E:\download\1__logo_citroen__520_36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857232"/>
            <a:ext cx="2786082" cy="1966331"/>
          </a:xfrm>
          <a:prstGeom prst="rect">
            <a:avLst/>
          </a:prstGeom>
          <a:noFill/>
        </p:spPr>
      </p:pic>
      <p:pic>
        <p:nvPicPr>
          <p:cNvPr id="1027" name="Picture 3" descr="E:\download\201204031139_peugeotsieg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413617">
            <a:off x="4714876" y="3786190"/>
            <a:ext cx="4143380" cy="2773763"/>
          </a:xfrm>
          <a:prstGeom prst="rect">
            <a:avLst/>
          </a:prstGeom>
          <a:noFill/>
        </p:spPr>
      </p:pic>
      <p:pic>
        <p:nvPicPr>
          <p:cNvPr id="1030" name="Picture 6" descr="E:\download\Y$.jpg_392x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1196745">
            <a:off x="428596" y="3429000"/>
            <a:ext cx="3479800" cy="2317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Honda Motors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rot="21064652">
            <a:off x="326548" y="1428788"/>
            <a:ext cx="4038600" cy="4525963"/>
          </a:xfrm>
        </p:spPr>
        <p:txBody>
          <a:bodyPr/>
          <a:lstStyle/>
          <a:p>
            <a:r>
              <a:rPr lang="en-US" dirty="0" smtClean="0"/>
              <a:t>Honda Motors </a:t>
            </a:r>
            <a:r>
              <a:rPr lang="uk-UA" dirty="0" smtClean="0"/>
              <a:t>включає в себе такі компанії як </a:t>
            </a:r>
            <a:r>
              <a:rPr lang="en-US" dirty="0" smtClean="0"/>
              <a:t>Honda </a:t>
            </a:r>
            <a:r>
              <a:rPr lang="uk-UA" dirty="0" smtClean="0"/>
              <a:t>і </a:t>
            </a:r>
            <a:r>
              <a:rPr lang="en-US" dirty="0" smtClean="0"/>
              <a:t>Acura.</a:t>
            </a:r>
            <a:endParaRPr lang="uk-UA" dirty="0" smtClean="0"/>
          </a:p>
          <a:p>
            <a:r>
              <a:rPr lang="uk-UA" dirty="0" smtClean="0"/>
              <a:t>Штаб квартира знаходиться в місті Токіо, Японія</a:t>
            </a:r>
            <a:endParaRPr lang="ru-RU" dirty="0"/>
          </a:p>
        </p:txBody>
      </p:sp>
      <p:pic>
        <p:nvPicPr>
          <p:cNvPr id="3074" name="Picture 2" descr="C:\Documents and Settings\Admin\Рабочий стол\на презентацию\453px-Honda_aoyam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92019" y="357167"/>
            <a:ext cx="4051930" cy="535785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на презентацию\250px-Honda-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5000636"/>
            <a:ext cx="5572164" cy="118129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с">
  <a:themeElements>
    <a:clrScheme name="Другая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0000"/>
      </a:accent1>
      <a:accent2>
        <a:srgbClr val="C0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Темас</Template>
  <TotalTime>121</TotalTime>
  <Words>294</Words>
  <Application>Microsoft Office PowerPoint</Application>
  <PresentationFormat>Экран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Темас</vt:lpstr>
      <vt:lpstr>НАЙБІЛЬШІ АВТОМОБІЛЬНІ КОМПАНІЇ СВІТУ. ЇХ ШТАБ КВАРТИРИ </vt:lpstr>
      <vt:lpstr>План</vt:lpstr>
      <vt:lpstr>General Motors</vt:lpstr>
      <vt:lpstr>Ford Motors</vt:lpstr>
      <vt:lpstr>Toyota Motors</vt:lpstr>
      <vt:lpstr>Volkswagen Group</vt:lpstr>
      <vt:lpstr>Daimler-Chrysler</vt:lpstr>
      <vt:lpstr>PSA</vt:lpstr>
      <vt:lpstr>Honda Motors</vt:lpstr>
      <vt:lpstr>Nissan Motors</vt:lpstr>
      <vt:lpstr>Hyundai</vt:lpstr>
      <vt:lpstr>Renault</vt:lpstr>
      <vt:lpstr>Висновок</vt:lpstr>
      <vt:lpstr>Використана література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Eduard Kiyko</cp:lastModifiedBy>
  <cp:revision>31</cp:revision>
  <dcterms:created xsi:type="dcterms:W3CDTF">2011-07-20T18:07:25Z</dcterms:created>
  <dcterms:modified xsi:type="dcterms:W3CDTF">2014-06-09T11:58:55Z</dcterms:modified>
</cp:coreProperties>
</file>