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3" r:id="rId6"/>
    <p:sldId id="264" r:id="rId7"/>
    <p:sldId id="265" r:id="rId8"/>
    <p:sldId id="266" r:id="rId9"/>
    <p:sldId id="267" r:id="rId10"/>
    <p:sldId id="270" r:id="rId11"/>
    <p:sldId id="268" r:id="rId12"/>
    <p:sldId id="273" r:id="rId13"/>
    <p:sldId id="274" r:id="rId14"/>
    <p:sldId id="271" r:id="rId15"/>
    <p:sldId id="269" r:id="rId16"/>
    <p:sldId id="272" r:id="rId17"/>
    <p:sldId id="275" r:id="rId18"/>
    <p:sldId id="276" r:id="rId19"/>
    <p:sldId id="277" r:id="rId20"/>
    <p:sldId id="278" r:id="rId21"/>
    <p:sldId id="279" r:id="rId22"/>
    <p:sldId id="280" r:id="rId23"/>
    <p:sldId id="260" r:id="rId24"/>
    <p:sldId id="261" r:id="rId25"/>
    <p:sldId id="262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CCFFFF"/>
    <a:srgbClr val="CCCCFF"/>
    <a:srgbClr val="9999FF"/>
    <a:srgbClr val="00FFFF"/>
    <a:srgbClr val="63EEF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6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852936"/>
            <a:ext cx="42862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7504" y="260648"/>
            <a:ext cx="903649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ja-JP" sz="88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Феншуй</a:t>
            </a:r>
          </a:p>
          <a:p>
            <a:pPr algn="ctr"/>
            <a:r>
              <a:rPr lang="uk-UA" altLang="ja-JP" sz="4000" dirty="0" smtClean="0"/>
              <a:t>(</a:t>
            </a:r>
            <a:r>
              <a:rPr lang="ja-JP" altLang="en-US" sz="4000" dirty="0" smtClean="0"/>
              <a:t>風水</a:t>
            </a:r>
            <a:r>
              <a:rPr lang="uk-UA" altLang="ja-JP" sz="4000" dirty="0" smtClean="0"/>
              <a:t>)</a:t>
            </a:r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Кристали</a:t>
            </a:r>
            <a:endParaRPr lang="uk-UA" sz="4400" dirty="0">
              <a:solidFill>
                <a:schemeClr val="tx2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556792"/>
            <a:ext cx="9144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Кристали</a:t>
            </a:r>
            <a:r>
              <a:rPr lang="ru-RU" dirty="0" smtClean="0"/>
              <a:t> </a:t>
            </a:r>
            <a:r>
              <a:rPr lang="ru-RU" dirty="0" err="1" smtClean="0"/>
              <a:t>зазвичай</a:t>
            </a:r>
            <a:r>
              <a:rPr lang="ru-RU" dirty="0" smtClean="0"/>
              <a:t> </a:t>
            </a:r>
            <a:r>
              <a:rPr lang="ru-RU" dirty="0" err="1" smtClean="0"/>
              <a:t>вішають</a:t>
            </a:r>
            <a:r>
              <a:rPr lang="ru-RU" dirty="0" smtClean="0"/>
              <a:t> на </a:t>
            </a:r>
            <a:r>
              <a:rPr lang="ru-RU" dirty="0" err="1" smtClean="0"/>
              <a:t>вікно</a:t>
            </a:r>
            <a:r>
              <a:rPr lang="ru-RU" dirty="0" smtClean="0"/>
              <a:t> </a:t>
            </a:r>
            <a:r>
              <a:rPr lang="ru-RU" dirty="0" err="1" smtClean="0"/>
              <a:t>на</a:t>
            </a:r>
            <a:r>
              <a:rPr lang="ru-RU" dirty="0" smtClean="0"/>
              <a:t> </a:t>
            </a:r>
            <a:r>
              <a:rPr lang="ru-RU" dirty="0" err="1" smtClean="0"/>
              <a:t>рівні</a:t>
            </a:r>
            <a:r>
              <a:rPr lang="ru-RU" dirty="0" smtClean="0"/>
              <a:t> очей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кладуть</a:t>
            </a:r>
            <a:r>
              <a:rPr lang="ru-RU" dirty="0" smtClean="0"/>
              <a:t> в тому </a:t>
            </a:r>
            <a:r>
              <a:rPr lang="ru-RU" dirty="0" err="1" smtClean="0"/>
              <a:t>місці</a:t>
            </a:r>
            <a:r>
              <a:rPr lang="ru-RU" dirty="0" smtClean="0"/>
              <a:t>, де на них </a:t>
            </a:r>
            <a:r>
              <a:rPr lang="ru-RU" dirty="0" err="1" smtClean="0"/>
              <a:t>будуть</a:t>
            </a:r>
            <a:r>
              <a:rPr lang="ru-RU" dirty="0" smtClean="0"/>
              <a:t> </a:t>
            </a:r>
            <a:r>
              <a:rPr lang="ru-RU" dirty="0" err="1" smtClean="0"/>
              <a:t>падати</a:t>
            </a:r>
            <a:r>
              <a:rPr lang="ru-RU" dirty="0" smtClean="0"/>
              <a:t> </a:t>
            </a:r>
            <a:r>
              <a:rPr lang="ru-RU" dirty="0" err="1" smtClean="0"/>
              <a:t>сонячні</a:t>
            </a:r>
            <a:r>
              <a:rPr lang="ru-RU" dirty="0" smtClean="0"/>
              <a:t> </a:t>
            </a:r>
            <a:r>
              <a:rPr lang="ru-RU" dirty="0" err="1" smtClean="0"/>
              <a:t>промені</a:t>
            </a:r>
            <a:r>
              <a:rPr lang="ru-RU" dirty="0" smtClean="0"/>
              <a:t>. </a:t>
            </a:r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err="1" smtClean="0"/>
              <a:t>Ці</a:t>
            </a:r>
            <a:r>
              <a:rPr lang="ru-RU" dirty="0" smtClean="0"/>
              <a:t> </a:t>
            </a:r>
            <a:r>
              <a:rPr lang="ru-RU" dirty="0" err="1" smtClean="0"/>
              <a:t>предмети</a:t>
            </a:r>
            <a:r>
              <a:rPr lang="ru-RU" dirty="0" smtClean="0"/>
              <a:t> </a:t>
            </a:r>
            <a:r>
              <a:rPr lang="ru-RU" dirty="0" err="1" smtClean="0"/>
              <a:t>доречні</a:t>
            </a:r>
            <a:r>
              <a:rPr lang="ru-RU" dirty="0" smtClean="0"/>
              <a:t> в </a:t>
            </a:r>
            <a:r>
              <a:rPr lang="ru-RU" dirty="0" err="1" smtClean="0"/>
              <a:t>будь-якому</a:t>
            </a:r>
            <a:r>
              <a:rPr lang="ru-RU" dirty="0" smtClean="0"/>
              <a:t> </a:t>
            </a:r>
            <a:r>
              <a:rPr lang="ru-RU" dirty="0" err="1" smtClean="0"/>
              <a:t>місці</a:t>
            </a:r>
            <a:r>
              <a:rPr lang="ru-RU" dirty="0" smtClean="0"/>
              <a:t>, де </a:t>
            </a:r>
            <a:r>
              <a:rPr lang="ru-RU" dirty="0" err="1" smtClean="0"/>
              <a:t>потрібно</a:t>
            </a:r>
            <a:r>
              <a:rPr lang="ru-RU" dirty="0" smtClean="0"/>
              <a:t> </a:t>
            </a:r>
            <a:r>
              <a:rPr lang="ru-RU" dirty="0" err="1" smtClean="0"/>
              <a:t>активувати</a:t>
            </a:r>
            <a:r>
              <a:rPr lang="ru-RU" dirty="0" smtClean="0"/>
              <a:t> </a:t>
            </a:r>
            <a:r>
              <a:rPr lang="ru-RU" dirty="0" err="1" smtClean="0"/>
              <a:t>позитивні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нейтралізувати</a:t>
            </a:r>
            <a:r>
              <a:rPr lang="ru-RU" dirty="0" smtClean="0"/>
              <a:t> </a:t>
            </a:r>
            <a:r>
              <a:rPr lang="ru-RU" dirty="0" err="1" smtClean="0"/>
              <a:t>негативні</a:t>
            </a:r>
            <a:r>
              <a:rPr lang="ru-RU" dirty="0" smtClean="0"/>
              <a:t> </a:t>
            </a:r>
            <a:r>
              <a:rPr lang="ru-RU" dirty="0" err="1" smtClean="0"/>
              <a:t>енергії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76470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solidFill>
                  <a:schemeClr val="tx2">
                    <a:lumMod val="90000"/>
                  </a:schemeClr>
                </a:solidFill>
              </a:rPr>
              <a:t>з</a:t>
            </a:r>
            <a:r>
              <a:rPr lang="ru-RU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90000"/>
                  </a:schemeClr>
                </a:solidFill>
              </a:rPr>
              <a:t>гірського</a:t>
            </a:r>
            <a:r>
              <a:rPr lang="ru-RU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90000"/>
                  </a:schemeClr>
                </a:solidFill>
              </a:rPr>
              <a:t>кришталю</a:t>
            </a:r>
            <a:r>
              <a:rPr lang="ru-RU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90000"/>
                  </a:schemeClr>
                </a:solidFill>
              </a:rPr>
              <a:t>або</a:t>
            </a:r>
            <a:r>
              <a:rPr lang="ru-RU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90000"/>
                  </a:schemeClr>
                </a:solidFill>
              </a:rPr>
              <a:t>свинцевого</a:t>
            </a:r>
            <a:r>
              <a:rPr lang="ru-RU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90000"/>
                  </a:schemeClr>
                </a:solidFill>
              </a:rPr>
              <a:t>скла</a:t>
            </a:r>
            <a:endParaRPr lang="uk-UA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492896"/>
            <a:ext cx="237626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492896"/>
            <a:ext cx="317069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7616" y="2564904"/>
            <a:ext cx="3456384" cy="2311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err="1" smtClean="0">
                <a:solidFill>
                  <a:srgbClr val="99FF99"/>
                </a:solidFill>
                <a:latin typeface="Segoe Print" pitchFamily="2" charset="0"/>
              </a:rPr>
              <a:t>Квіти</a:t>
            </a:r>
            <a:r>
              <a:rPr lang="ru-RU" sz="3600" dirty="0" smtClean="0">
                <a:solidFill>
                  <a:srgbClr val="99FF99"/>
                </a:solidFill>
                <a:latin typeface="Segoe Print" pitchFamily="2" charset="0"/>
              </a:rPr>
              <a:t>, </a:t>
            </a:r>
            <a:r>
              <a:rPr lang="ru-RU" sz="3600" dirty="0" err="1" smtClean="0">
                <a:solidFill>
                  <a:srgbClr val="99FF99"/>
                </a:solidFill>
                <a:latin typeface="Segoe Print" pitchFamily="2" charset="0"/>
              </a:rPr>
              <a:t>рослини</a:t>
            </a:r>
            <a:r>
              <a:rPr lang="ru-RU" sz="3600" dirty="0" smtClean="0">
                <a:solidFill>
                  <a:srgbClr val="99FF99"/>
                </a:solidFill>
                <a:latin typeface="Segoe Print" pitchFamily="2" charset="0"/>
              </a:rPr>
              <a:t> в </a:t>
            </a:r>
            <a:r>
              <a:rPr lang="ru-RU" sz="3600" dirty="0" err="1" smtClean="0">
                <a:solidFill>
                  <a:srgbClr val="99FF99"/>
                </a:solidFill>
                <a:latin typeface="Segoe Print" pitchFamily="2" charset="0"/>
              </a:rPr>
              <a:t>горщиках</a:t>
            </a:r>
            <a:r>
              <a:rPr lang="ru-RU" sz="3600" dirty="0" smtClean="0">
                <a:solidFill>
                  <a:srgbClr val="99FF99"/>
                </a:solidFill>
                <a:latin typeface="Segoe Print" pitchFamily="2" charset="0"/>
              </a:rPr>
              <a:t> </a:t>
            </a:r>
            <a:r>
              <a:rPr lang="ru-RU" sz="3600" dirty="0" err="1" smtClean="0">
                <a:solidFill>
                  <a:srgbClr val="99FF99"/>
                </a:solidFill>
                <a:latin typeface="Segoe Print" pitchFamily="2" charset="0"/>
              </a:rPr>
              <a:t>і</a:t>
            </a:r>
            <a:r>
              <a:rPr lang="ru-RU" sz="3600" dirty="0" smtClean="0">
                <a:solidFill>
                  <a:srgbClr val="99FF99"/>
                </a:solidFill>
                <a:latin typeface="Segoe Print" pitchFamily="2" charset="0"/>
              </a:rPr>
              <a:t> </a:t>
            </a:r>
            <a:r>
              <a:rPr lang="ru-RU" sz="3600" dirty="0" smtClean="0">
                <a:solidFill>
                  <a:srgbClr val="99FF99"/>
                </a:solidFill>
                <a:latin typeface="Segoe Print" pitchFamily="2" charset="0"/>
              </a:rPr>
              <a:t>бамбук</a:t>
            </a:r>
            <a:endParaRPr lang="uk-UA" sz="3600" dirty="0">
              <a:solidFill>
                <a:srgbClr val="99FF99"/>
              </a:solidFill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0527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err="1" smtClean="0"/>
              <a:t>Рослини</a:t>
            </a:r>
            <a:r>
              <a:rPr lang="ru-RU" dirty="0" smtClean="0"/>
              <a:t> </a:t>
            </a:r>
            <a:r>
              <a:rPr lang="ru-RU" dirty="0" err="1" smtClean="0"/>
              <a:t>використовують</a:t>
            </a:r>
            <a:r>
              <a:rPr lang="ru-RU" dirty="0" smtClean="0"/>
              <a:t> для </a:t>
            </a:r>
            <a:r>
              <a:rPr lang="ru-RU" dirty="0" err="1" smtClean="0"/>
              <a:t>пожвавлення</a:t>
            </a:r>
            <a:r>
              <a:rPr lang="ru-RU" dirty="0" smtClean="0"/>
              <a:t> зон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застійною</a:t>
            </a:r>
            <a:r>
              <a:rPr lang="ru-RU" dirty="0" smtClean="0"/>
              <a:t> </a:t>
            </a:r>
            <a:r>
              <a:rPr lang="ru-RU" dirty="0" err="1" smtClean="0"/>
              <a:t>енергією</a:t>
            </a:r>
            <a:r>
              <a:rPr lang="ru-RU" dirty="0" smtClean="0"/>
              <a:t>, для </a:t>
            </a:r>
            <a:r>
              <a:rPr lang="ru-RU" dirty="0" err="1" smtClean="0"/>
              <a:t>усунення</a:t>
            </a:r>
            <a:r>
              <a:rPr lang="ru-RU" dirty="0" smtClean="0"/>
              <a:t> </a:t>
            </a:r>
            <a:r>
              <a:rPr lang="ru-RU" dirty="0" err="1" smtClean="0"/>
              <a:t>отруєних</a:t>
            </a:r>
            <a:r>
              <a:rPr lang="ru-RU" dirty="0" smtClean="0"/>
              <a:t> </a:t>
            </a:r>
            <a:r>
              <a:rPr lang="ru-RU" dirty="0" err="1" smtClean="0"/>
              <a:t>стріл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04864"/>
            <a:ext cx="3328918" cy="4213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427984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Бамбук </a:t>
            </a:r>
            <a:r>
              <a:rPr lang="ru-RU" dirty="0" err="1" smtClean="0"/>
              <a:t>вважається</a:t>
            </a:r>
            <a:r>
              <a:rPr lang="ru-RU" dirty="0" smtClean="0"/>
              <a:t> символом </a:t>
            </a:r>
            <a:r>
              <a:rPr lang="ru-RU" dirty="0" err="1" smtClean="0"/>
              <a:t>довголіття</a:t>
            </a:r>
            <a:r>
              <a:rPr lang="ru-RU" dirty="0" smtClean="0"/>
              <a:t> та </a:t>
            </a:r>
            <a:r>
              <a:rPr lang="ru-RU" dirty="0" err="1" smtClean="0"/>
              <a:t>міцного</a:t>
            </a:r>
            <a:r>
              <a:rPr lang="ru-RU" dirty="0" smtClean="0"/>
              <a:t> </a:t>
            </a:r>
            <a:r>
              <a:rPr lang="ru-RU" dirty="0" err="1" smtClean="0"/>
              <a:t>здоров'я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196752"/>
            <a:ext cx="372495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Дзеркала</a:t>
            </a:r>
            <a:endParaRPr lang="uk-UA" sz="4000" dirty="0">
              <a:solidFill>
                <a:schemeClr val="tx2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98072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Це</a:t>
            </a:r>
            <a:r>
              <a:rPr lang="ru-RU" dirty="0" smtClean="0"/>
              <a:t> перший </a:t>
            </a:r>
            <a:r>
              <a:rPr lang="ru-RU" dirty="0" err="1" smtClean="0"/>
              <a:t>засіб</a:t>
            </a:r>
            <a:r>
              <a:rPr lang="ru-RU" dirty="0" smtClean="0"/>
              <a:t>, яке </a:t>
            </a:r>
            <a:r>
              <a:rPr lang="ru-RU" dirty="0" err="1" smtClean="0"/>
              <a:t>використовується</a:t>
            </a:r>
            <a:r>
              <a:rPr lang="ru-RU" dirty="0" smtClean="0"/>
              <a:t> для </a:t>
            </a:r>
            <a:r>
              <a:rPr lang="ru-RU" dirty="0" err="1" smtClean="0"/>
              <a:t>побудови</a:t>
            </a:r>
            <a:r>
              <a:rPr lang="ru-RU" dirty="0" smtClean="0"/>
              <a:t> </a:t>
            </a:r>
            <a:r>
              <a:rPr lang="ru-RU" dirty="0" err="1" smtClean="0"/>
              <a:t>відсутніх</a:t>
            </a:r>
            <a:r>
              <a:rPr lang="ru-RU" dirty="0" smtClean="0"/>
              <a:t> </a:t>
            </a:r>
            <a:r>
              <a:rPr lang="ru-RU" dirty="0" err="1" smtClean="0"/>
              <a:t>кутів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94116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 err="1" smtClean="0"/>
              <a:t>дзеркала</a:t>
            </a:r>
            <a:r>
              <a:rPr lang="ru-RU" dirty="0" smtClean="0"/>
              <a:t> </a:t>
            </a:r>
            <a:r>
              <a:rPr lang="ru-RU" dirty="0" err="1" smtClean="0"/>
              <a:t>використовують</a:t>
            </a:r>
            <a:r>
              <a:rPr lang="ru-RU" dirty="0" smtClean="0"/>
              <a:t> для того, </a:t>
            </a:r>
            <a:r>
              <a:rPr lang="ru-RU" dirty="0" err="1" smtClean="0"/>
              <a:t>щоб</a:t>
            </a:r>
            <a:r>
              <a:rPr lang="ru-RU" dirty="0" smtClean="0"/>
              <a:t> </a:t>
            </a:r>
            <a:r>
              <a:rPr lang="ru-RU" dirty="0" err="1" smtClean="0"/>
              <a:t>направити</a:t>
            </a:r>
            <a:r>
              <a:rPr lang="ru-RU" dirty="0" smtClean="0"/>
              <a:t> в </a:t>
            </a:r>
            <a:r>
              <a:rPr lang="ru-RU" dirty="0" err="1" smtClean="0"/>
              <a:t>певному</a:t>
            </a:r>
            <a:r>
              <a:rPr lang="ru-RU" dirty="0" smtClean="0"/>
              <a:t> </a:t>
            </a:r>
            <a:r>
              <a:rPr lang="ru-RU" dirty="0" err="1" smtClean="0"/>
              <a:t>напрямку</a:t>
            </a:r>
            <a:r>
              <a:rPr lang="ru-RU" dirty="0" smtClean="0"/>
              <a:t> </a:t>
            </a:r>
            <a:r>
              <a:rPr lang="ru-RU" dirty="0" err="1" smtClean="0"/>
              <a:t>енергію</a:t>
            </a:r>
            <a:r>
              <a:rPr lang="ru-RU" dirty="0" smtClean="0"/>
              <a:t> </a:t>
            </a:r>
            <a:r>
              <a:rPr lang="ru-RU" dirty="0" err="1" smtClean="0"/>
              <a:t>ци</a:t>
            </a:r>
            <a:r>
              <a:rPr lang="ru-RU" dirty="0" smtClean="0"/>
              <a:t>. </a:t>
            </a:r>
            <a:r>
              <a:rPr lang="ru-RU" dirty="0" err="1" smtClean="0"/>
              <a:t>Якщо</a:t>
            </a:r>
            <a:r>
              <a:rPr lang="ru-RU" dirty="0" smtClean="0"/>
              <a:t>, </a:t>
            </a:r>
            <a:r>
              <a:rPr lang="ru-RU" dirty="0" err="1" smtClean="0"/>
              <a:t>наприклад</a:t>
            </a:r>
            <a:r>
              <a:rPr lang="ru-RU" dirty="0" smtClean="0"/>
              <a:t>, </a:t>
            </a:r>
            <a:r>
              <a:rPr lang="ru-RU" dirty="0" err="1" smtClean="0"/>
              <a:t>потрібно</a:t>
            </a:r>
            <a:r>
              <a:rPr lang="ru-RU" dirty="0" smtClean="0"/>
              <a:t> </a:t>
            </a:r>
            <a:r>
              <a:rPr lang="ru-RU" dirty="0" err="1" smtClean="0"/>
              <a:t>відправити</a:t>
            </a:r>
            <a:r>
              <a:rPr lang="ru-RU" dirty="0" smtClean="0"/>
              <a:t> назад </a:t>
            </a:r>
            <a:r>
              <a:rPr lang="ru-RU" dirty="0" err="1" smtClean="0"/>
              <a:t>несприятливу</a:t>
            </a:r>
            <a:r>
              <a:rPr lang="ru-RU" dirty="0" smtClean="0"/>
              <a:t> </a:t>
            </a:r>
            <a:r>
              <a:rPr lang="ru-RU" dirty="0" err="1" smtClean="0"/>
              <a:t>енергію</a:t>
            </a:r>
            <a:r>
              <a:rPr lang="ru-RU" dirty="0" smtClean="0"/>
              <a:t> </a:t>
            </a:r>
            <a:r>
              <a:rPr lang="ru-RU" dirty="0" err="1" smtClean="0"/>
              <a:t>отруєних</a:t>
            </a:r>
            <a:r>
              <a:rPr lang="ru-RU" dirty="0" smtClean="0"/>
              <a:t> </a:t>
            </a:r>
            <a:r>
              <a:rPr lang="ru-RU" dirty="0" err="1" smtClean="0"/>
              <a:t>стріл</a:t>
            </a:r>
            <a:r>
              <a:rPr lang="ru-RU" dirty="0" smtClean="0"/>
              <a:t>, </a:t>
            </a:r>
            <a:r>
              <a:rPr lang="ru-RU" dirty="0" err="1" smtClean="0"/>
              <a:t>використовують</a:t>
            </a:r>
            <a:r>
              <a:rPr lang="ru-RU" dirty="0" smtClean="0"/>
              <a:t> </a:t>
            </a:r>
            <a:r>
              <a:rPr lang="ru-RU" dirty="0" err="1" smtClean="0"/>
              <a:t>дзеркало</a:t>
            </a:r>
            <a:r>
              <a:rPr lang="ru-RU" dirty="0" smtClean="0"/>
              <a:t> </a:t>
            </a:r>
            <a:r>
              <a:rPr lang="ru-RU" dirty="0" err="1" smtClean="0"/>
              <a:t>Багуа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17008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 smtClean="0"/>
              <a:t>потрібно</a:t>
            </a:r>
            <a:r>
              <a:rPr lang="ru-RU" dirty="0" smtClean="0"/>
              <a:t> </a:t>
            </a:r>
            <a:r>
              <a:rPr lang="ru-RU" dirty="0" err="1" smtClean="0"/>
              <a:t>послабити</a:t>
            </a:r>
            <a:r>
              <a:rPr lang="ru-RU" dirty="0" smtClean="0"/>
              <a:t> </a:t>
            </a:r>
            <a:r>
              <a:rPr lang="ru-RU" dirty="0" err="1" smtClean="0"/>
              <a:t>швидкість</a:t>
            </a:r>
            <a:r>
              <a:rPr lang="ru-RU" dirty="0" smtClean="0"/>
              <a:t> </a:t>
            </a:r>
            <a:r>
              <a:rPr lang="ru-RU" dirty="0" err="1" smtClean="0"/>
              <a:t>руху</a:t>
            </a:r>
            <a:r>
              <a:rPr lang="ru-RU" dirty="0" smtClean="0"/>
              <a:t> </a:t>
            </a:r>
            <a:r>
              <a:rPr lang="ru-RU" dirty="0" err="1" smtClean="0"/>
              <a:t>ци</a:t>
            </a:r>
            <a:r>
              <a:rPr lang="ru-RU" dirty="0" smtClean="0"/>
              <a:t> в </a:t>
            </a:r>
            <a:r>
              <a:rPr lang="ru-RU" dirty="0" err="1" smtClean="0"/>
              <a:t>довгому</a:t>
            </a:r>
            <a:r>
              <a:rPr lang="ru-RU" dirty="0" smtClean="0"/>
              <a:t> </a:t>
            </a:r>
            <a:r>
              <a:rPr lang="ru-RU" dirty="0" err="1" smtClean="0"/>
              <a:t>коридорі</a:t>
            </a:r>
            <a:r>
              <a:rPr lang="ru-RU" dirty="0" smtClean="0"/>
              <a:t>, на </a:t>
            </a:r>
            <a:r>
              <a:rPr lang="ru-RU" dirty="0" err="1" smtClean="0"/>
              <a:t>стінах</a:t>
            </a:r>
            <a:r>
              <a:rPr lang="ru-RU" dirty="0" smtClean="0"/>
              <a:t> </a:t>
            </a:r>
            <a:r>
              <a:rPr lang="ru-RU" dirty="0" err="1" smtClean="0"/>
              <a:t>вішають</a:t>
            </a:r>
            <a:r>
              <a:rPr lang="ru-RU" dirty="0" smtClean="0"/>
              <a:t> </a:t>
            </a:r>
            <a:r>
              <a:rPr lang="ru-RU" dirty="0" err="1" smtClean="0"/>
              <a:t>кілька</a:t>
            </a:r>
            <a:r>
              <a:rPr lang="ru-RU" dirty="0" smtClean="0"/>
              <a:t> </a:t>
            </a:r>
            <a:r>
              <a:rPr lang="ru-RU" dirty="0" err="1" smtClean="0"/>
              <a:t>дзеркал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72816"/>
            <a:ext cx="295232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068960"/>
            <a:ext cx="336144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u="sng" dirty="0" err="1" smtClean="0">
                <a:solidFill>
                  <a:srgbClr val="FF0000"/>
                </a:solidFill>
                <a:latin typeface="Segoe Print" pitchFamily="2" charset="0"/>
              </a:rPr>
              <a:t>Існує</a:t>
            </a:r>
            <a:r>
              <a:rPr lang="ru-RU" sz="3200" b="1" i="1" u="sng" dirty="0" smtClean="0">
                <a:solidFill>
                  <a:srgbClr val="FF0000"/>
                </a:solidFill>
                <a:latin typeface="Segoe Print" pitchFamily="2" charset="0"/>
              </a:rPr>
              <a:t> ряд </a:t>
            </a:r>
            <a:r>
              <a:rPr lang="ru-RU" sz="3200" b="1" i="1" u="sng" dirty="0" err="1" smtClean="0">
                <a:solidFill>
                  <a:srgbClr val="FF0000"/>
                </a:solidFill>
                <a:latin typeface="Segoe Print" pitchFamily="2" charset="0"/>
              </a:rPr>
              <a:t>заборон</a:t>
            </a:r>
            <a:r>
              <a:rPr lang="ru-RU" sz="3200" b="1" i="1" u="sng" dirty="0" smtClean="0">
                <a:solidFill>
                  <a:srgbClr val="FF0000"/>
                </a:solidFill>
                <a:latin typeface="Segoe Print" pitchFamily="2" charset="0"/>
              </a:rPr>
              <a:t> при </a:t>
            </a:r>
            <a:r>
              <a:rPr lang="ru-RU" sz="3200" b="1" i="1" u="sng" dirty="0" err="1" smtClean="0">
                <a:solidFill>
                  <a:srgbClr val="FF0000"/>
                </a:solidFill>
                <a:latin typeface="Segoe Print" pitchFamily="2" charset="0"/>
              </a:rPr>
              <a:t>використанні</a:t>
            </a:r>
            <a:r>
              <a:rPr lang="ru-RU" sz="3200" b="1" i="1" u="sng" dirty="0" smtClean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ru-RU" sz="3200" b="1" i="1" u="sng" dirty="0" err="1" smtClean="0">
                <a:solidFill>
                  <a:srgbClr val="FF0000"/>
                </a:solidFill>
                <a:latin typeface="Segoe Print" pitchFamily="2" charset="0"/>
              </a:rPr>
              <a:t>дзеркал</a:t>
            </a:r>
            <a:r>
              <a:rPr lang="ru-RU" sz="3200" b="1" i="1" u="sng" dirty="0" smtClean="0">
                <a:solidFill>
                  <a:srgbClr val="FF0000"/>
                </a:solidFill>
                <a:latin typeface="Segoe Print" pitchFamily="2" charset="0"/>
              </a:rPr>
              <a:t>:</a:t>
            </a:r>
            <a:endParaRPr lang="uk-UA" sz="3200" b="1" i="1" u="sng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268760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вони не </a:t>
            </a:r>
            <a:r>
              <a:rPr lang="ru-RU" dirty="0" err="1" smtClean="0"/>
              <a:t>повинні</a:t>
            </a:r>
            <a:r>
              <a:rPr lang="ru-RU" dirty="0" smtClean="0"/>
              <a:t> бути </a:t>
            </a:r>
            <a:r>
              <a:rPr lang="ru-RU" dirty="0" err="1" smtClean="0"/>
              <a:t>розміщені</a:t>
            </a:r>
            <a:r>
              <a:rPr lang="ru-RU" dirty="0" smtClean="0"/>
              <a:t> </a:t>
            </a:r>
            <a:r>
              <a:rPr lang="ru-RU" dirty="0" err="1" smtClean="0"/>
              <a:t>навпроти</a:t>
            </a:r>
            <a:r>
              <a:rPr lang="ru-RU" dirty="0" smtClean="0"/>
              <a:t> </a:t>
            </a:r>
            <a:r>
              <a:rPr lang="ru-RU" dirty="0" err="1" smtClean="0"/>
              <a:t>вхідних</a:t>
            </a:r>
            <a:r>
              <a:rPr lang="ru-RU" dirty="0" smtClean="0"/>
              <a:t> дверей, </a:t>
            </a:r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не </a:t>
            </a:r>
            <a:r>
              <a:rPr lang="ru-RU" dirty="0" err="1" smtClean="0"/>
              <a:t>повинні</a:t>
            </a:r>
            <a:r>
              <a:rPr lang="ru-RU" dirty="0" smtClean="0"/>
              <a:t> </a:t>
            </a:r>
            <a:r>
              <a:rPr lang="ru-RU" dirty="0" err="1" smtClean="0"/>
              <a:t>відображати</a:t>
            </a:r>
            <a:r>
              <a:rPr lang="ru-RU" dirty="0" smtClean="0"/>
              <a:t> </a:t>
            </a:r>
            <a:r>
              <a:rPr lang="ru-RU" dirty="0" err="1" smtClean="0"/>
              <a:t>подружнє</a:t>
            </a:r>
            <a:r>
              <a:rPr lang="ru-RU" dirty="0" smtClean="0"/>
              <a:t> </a:t>
            </a:r>
            <a:r>
              <a:rPr lang="ru-RU" dirty="0" err="1" smtClean="0"/>
              <a:t>ліжко</a:t>
            </a:r>
            <a:r>
              <a:rPr lang="ru-RU" dirty="0" smtClean="0"/>
              <a:t>,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 </a:t>
            </a:r>
            <a:r>
              <a:rPr lang="ru-RU" dirty="0" err="1" smtClean="0"/>
              <a:t>повинні</a:t>
            </a:r>
            <a:r>
              <a:rPr lang="ru-RU" dirty="0" smtClean="0"/>
              <a:t> бути </a:t>
            </a:r>
            <a:r>
              <a:rPr lang="ru-RU" dirty="0" err="1" smtClean="0"/>
              <a:t>цілими</a:t>
            </a:r>
            <a:r>
              <a:rPr lang="ru-RU" dirty="0" smtClean="0"/>
              <a:t>, не </a:t>
            </a:r>
            <a:r>
              <a:rPr lang="ru-RU" dirty="0" err="1" smtClean="0"/>
              <a:t>повинні</a:t>
            </a:r>
            <a:r>
              <a:rPr lang="ru-RU" dirty="0" smtClean="0"/>
              <a:t> </a:t>
            </a:r>
            <a:r>
              <a:rPr lang="ru-RU" dirty="0" err="1" smtClean="0"/>
              <a:t>відображати</a:t>
            </a:r>
            <a:r>
              <a:rPr lang="ru-RU" dirty="0" smtClean="0"/>
              <a:t> </a:t>
            </a:r>
            <a:r>
              <a:rPr lang="ru-RU" dirty="0" err="1" smtClean="0"/>
              <a:t>небудь</a:t>
            </a:r>
            <a:r>
              <a:rPr lang="ru-RU" dirty="0" smtClean="0"/>
              <a:t> </a:t>
            </a:r>
            <a:r>
              <a:rPr lang="ru-RU" dirty="0" err="1" smtClean="0"/>
              <a:t>неестетичне</a:t>
            </a:r>
            <a:r>
              <a:rPr lang="ru-RU" dirty="0" smtClean="0"/>
              <a:t>, </a:t>
            </a:r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smtClean="0"/>
              <a:t>не повинно бути </a:t>
            </a:r>
            <a:r>
              <a:rPr lang="ru-RU" dirty="0" err="1" smtClean="0"/>
              <a:t>багато</a:t>
            </a:r>
            <a:r>
              <a:rPr lang="ru-RU" dirty="0" smtClean="0"/>
              <a:t> у </a:t>
            </a:r>
            <a:r>
              <a:rPr lang="ru-RU" dirty="0" err="1" smtClean="0"/>
              <a:t>ванні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в </a:t>
            </a:r>
            <a:r>
              <a:rPr lang="ru-RU" dirty="0" err="1" smtClean="0"/>
              <a:t>туалеті</a:t>
            </a:r>
            <a:r>
              <a:rPr lang="ru-RU" dirty="0" smtClean="0"/>
              <a:t>, </a:t>
            </a:r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err="1" smtClean="0"/>
              <a:t>дзеркала</a:t>
            </a:r>
            <a:r>
              <a:rPr lang="ru-RU" dirty="0" smtClean="0"/>
              <a:t> </a:t>
            </a:r>
            <a:r>
              <a:rPr lang="ru-RU" dirty="0" smtClean="0"/>
              <a:t>не </a:t>
            </a:r>
            <a:r>
              <a:rPr lang="ru-RU" dirty="0" err="1" smtClean="0"/>
              <a:t>повинні</a:t>
            </a:r>
            <a:r>
              <a:rPr lang="ru-RU" dirty="0" smtClean="0"/>
              <a:t> бути </a:t>
            </a:r>
            <a:r>
              <a:rPr lang="ru-RU" dirty="0" err="1" smtClean="0"/>
              <a:t>розташовані</a:t>
            </a:r>
            <a:r>
              <a:rPr lang="ru-RU" dirty="0" smtClean="0"/>
              <a:t> строго </a:t>
            </a:r>
            <a:r>
              <a:rPr lang="ru-RU" dirty="0" err="1" smtClean="0"/>
              <a:t>навпроти</a:t>
            </a:r>
            <a:r>
              <a:rPr lang="ru-RU" dirty="0" smtClean="0"/>
              <a:t> один одного, </a:t>
            </a:r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не </a:t>
            </a:r>
            <a:r>
              <a:rPr lang="ru-RU" dirty="0" err="1" smtClean="0"/>
              <a:t>повинні</a:t>
            </a:r>
            <a:r>
              <a:rPr lang="ru-RU" dirty="0" smtClean="0"/>
              <a:t> </a:t>
            </a:r>
            <a:r>
              <a:rPr lang="ru-RU" dirty="0" err="1" smtClean="0"/>
              <a:t>ділити</a:t>
            </a:r>
            <a:r>
              <a:rPr lang="ru-RU" dirty="0" smtClean="0"/>
              <a:t> </a:t>
            </a:r>
            <a:r>
              <a:rPr lang="ru-RU" dirty="0" err="1" smtClean="0"/>
              <a:t>відображення</a:t>
            </a:r>
            <a:r>
              <a:rPr lang="ru-RU" dirty="0" smtClean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 на </a:t>
            </a:r>
            <a:r>
              <a:rPr lang="ru-RU" dirty="0" err="1" smtClean="0"/>
              <a:t>кілька</a:t>
            </a:r>
            <a:r>
              <a:rPr lang="ru-RU" dirty="0" smtClean="0"/>
              <a:t> </a:t>
            </a:r>
            <a:r>
              <a:rPr lang="ru-RU" dirty="0" err="1" smtClean="0"/>
              <a:t>частин</a:t>
            </a:r>
            <a:r>
              <a:rPr lang="ru-RU" dirty="0" smtClean="0"/>
              <a:t> (</a:t>
            </a:r>
            <a:r>
              <a:rPr lang="ru-RU" dirty="0" err="1" smtClean="0"/>
              <a:t>мозаїка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дзеркальна</a:t>
            </a:r>
            <a:r>
              <a:rPr lang="ru-RU" dirty="0" smtClean="0"/>
              <a:t> плитка), </a:t>
            </a:r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не </a:t>
            </a:r>
            <a:r>
              <a:rPr lang="ru-RU" dirty="0" err="1" smtClean="0"/>
              <a:t>повинні</a:t>
            </a:r>
            <a:r>
              <a:rPr lang="ru-RU" dirty="0" smtClean="0"/>
              <a:t> </a:t>
            </a:r>
            <a:r>
              <a:rPr lang="ru-RU" dirty="0" err="1" smtClean="0"/>
              <a:t>відрізати</a:t>
            </a:r>
            <a:r>
              <a:rPr lang="ru-RU" dirty="0" smtClean="0"/>
              <a:t> </a:t>
            </a:r>
            <a:r>
              <a:rPr lang="ru-RU" dirty="0" err="1" smtClean="0"/>
              <a:t>верхівку</a:t>
            </a:r>
            <a:r>
              <a:rPr lang="ru-RU" dirty="0" smtClean="0"/>
              <a:t>, </a:t>
            </a:r>
            <a:r>
              <a:rPr lang="ru-RU" dirty="0" err="1" smtClean="0"/>
              <a:t>бажано</a:t>
            </a:r>
            <a:r>
              <a:rPr lang="ru-RU" dirty="0" smtClean="0"/>
              <a:t>, </a:t>
            </a:r>
            <a:r>
              <a:rPr lang="ru-RU" dirty="0" err="1" smtClean="0"/>
              <a:t>щоб</a:t>
            </a:r>
            <a:r>
              <a:rPr lang="ru-RU" dirty="0" smtClean="0"/>
              <a:t> </a:t>
            </a:r>
            <a:r>
              <a:rPr lang="ru-RU" dirty="0" err="1" smtClean="0"/>
              <a:t>дзеркало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в </a:t>
            </a:r>
            <a:r>
              <a:rPr lang="ru-RU" dirty="0" err="1" smtClean="0"/>
              <a:t>рамі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84841"/>
            <a:ext cx="2411760" cy="167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5229200"/>
            <a:ext cx="2880320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15808" y="5229200"/>
            <a:ext cx="1728192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Дзеркало </a:t>
            </a:r>
            <a:r>
              <a:rPr lang="uk-UA" sz="4000" dirty="0" err="1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Багуа</a:t>
            </a:r>
            <a:endParaRPr lang="uk-UA" sz="4000" dirty="0">
              <a:solidFill>
                <a:schemeClr val="tx2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12474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використовується</a:t>
            </a:r>
            <a:r>
              <a:rPr lang="ru-RU" dirty="0" smtClean="0"/>
              <a:t> </a:t>
            </a:r>
            <a:r>
              <a:rPr lang="ru-RU" dirty="0" err="1" smtClean="0"/>
              <a:t>тільки</a:t>
            </a:r>
            <a:r>
              <a:rPr lang="ru-RU" dirty="0" smtClean="0"/>
              <a:t> для </a:t>
            </a:r>
            <a:r>
              <a:rPr lang="ru-RU" dirty="0" err="1" smtClean="0"/>
              <a:t>відбиття</a:t>
            </a:r>
            <a:r>
              <a:rPr lang="ru-RU" dirty="0" smtClean="0"/>
              <a:t> </a:t>
            </a:r>
            <a:r>
              <a:rPr lang="ru-RU" dirty="0" err="1" smtClean="0"/>
              <a:t>отруєних</a:t>
            </a:r>
            <a:r>
              <a:rPr lang="ru-RU" dirty="0" smtClean="0"/>
              <a:t> </a:t>
            </a:r>
            <a:r>
              <a:rPr lang="ru-RU" dirty="0" err="1" smtClean="0"/>
              <a:t>стріл</a:t>
            </a:r>
            <a:r>
              <a:rPr lang="ru-RU" dirty="0" smtClean="0"/>
              <a:t>, </a:t>
            </a:r>
            <a:r>
              <a:rPr lang="ru-RU" dirty="0" err="1" smtClean="0"/>
              <a:t>спрямованих</a:t>
            </a:r>
            <a:r>
              <a:rPr lang="ru-RU" dirty="0" smtClean="0"/>
              <a:t> на ваше </a:t>
            </a:r>
            <a:r>
              <a:rPr lang="ru-RU" dirty="0" err="1" smtClean="0"/>
              <a:t>житло</a:t>
            </a:r>
            <a:r>
              <a:rPr lang="ru-RU" dirty="0" smtClean="0"/>
              <a:t> </a:t>
            </a:r>
            <a:r>
              <a:rPr lang="ru-RU" dirty="0" err="1" smtClean="0"/>
              <a:t>зовні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дуже</a:t>
            </a:r>
            <a:r>
              <a:rPr lang="ru-RU" dirty="0" smtClean="0"/>
              <a:t> негативного </a:t>
            </a:r>
            <a:r>
              <a:rPr lang="ru-RU" dirty="0" err="1" smtClean="0"/>
              <a:t>зовнішнього</a:t>
            </a:r>
            <a:r>
              <a:rPr lang="ru-RU" dirty="0" smtClean="0"/>
              <a:t> </a:t>
            </a:r>
            <a:r>
              <a:rPr lang="ru-RU" dirty="0" err="1" smtClean="0"/>
              <a:t>оточення</a:t>
            </a:r>
            <a:r>
              <a:rPr lang="ru-RU" dirty="0" smtClean="0"/>
              <a:t>, </a:t>
            </a:r>
            <a:r>
              <a:rPr lang="ru-RU" dirty="0" err="1" smtClean="0"/>
              <a:t>наприклад</a:t>
            </a:r>
            <a:r>
              <a:rPr lang="ru-RU" dirty="0" smtClean="0"/>
              <a:t>, </a:t>
            </a:r>
            <a:r>
              <a:rPr lang="ru-RU" dirty="0" err="1" smtClean="0"/>
              <a:t>кладовища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звалища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587727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Дзеркало</a:t>
            </a:r>
            <a:r>
              <a:rPr lang="ru-RU" dirty="0" smtClean="0"/>
              <a:t> </a:t>
            </a:r>
            <a:r>
              <a:rPr lang="ru-RU" dirty="0" err="1" smtClean="0"/>
              <a:t>Багуа</a:t>
            </a:r>
            <a:r>
              <a:rPr lang="ru-RU" dirty="0" smtClean="0"/>
              <a:t> </a:t>
            </a:r>
            <a:r>
              <a:rPr lang="ru-RU" dirty="0" err="1" smtClean="0"/>
              <a:t>використовують</a:t>
            </a:r>
            <a:r>
              <a:rPr lang="ru-RU" dirty="0" smtClean="0"/>
              <a:t>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зовні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ніяк</a:t>
            </a:r>
            <a:r>
              <a:rPr lang="ru-RU" dirty="0" smtClean="0"/>
              <a:t> не </a:t>
            </a:r>
            <a:r>
              <a:rPr lang="ru-RU" dirty="0" err="1" smtClean="0"/>
              <a:t>всередині</a:t>
            </a:r>
            <a:r>
              <a:rPr lang="ru-RU" dirty="0" smtClean="0"/>
              <a:t> </a:t>
            </a:r>
            <a:r>
              <a:rPr lang="ru-RU" dirty="0" err="1" smtClean="0"/>
              <a:t>свого</a:t>
            </a:r>
            <a:r>
              <a:rPr lang="ru-RU" dirty="0" smtClean="0"/>
              <a:t> </a:t>
            </a:r>
            <a:r>
              <a:rPr lang="ru-RU" dirty="0" err="1" smtClean="0"/>
              <a:t>будинку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420888"/>
            <a:ext cx="3528392" cy="3102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204864"/>
            <a:ext cx="3744416" cy="3631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Гарбуз </a:t>
            </a:r>
            <a:r>
              <a:rPr lang="uk-UA" sz="4000" dirty="0" err="1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Ву-лу</a:t>
            </a:r>
            <a:endParaRPr lang="uk-UA" sz="4000" dirty="0">
              <a:solidFill>
                <a:schemeClr val="tx2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196752"/>
            <a:ext cx="9144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Традиційний аксесуар </a:t>
            </a:r>
            <a:r>
              <a:rPr lang="uk-UA" dirty="0" err="1" smtClean="0"/>
              <a:t>фен-шуй</a:t>
            </a:r>
            <a:r>
              <a:rPr lang="uk-UA" dirty="0" smtClean="0"/>
              <a:t>, використовуваний для нейтралізації зірки хвороб. Вважається, що вона приймає удар хвороб на себе. </a:t>
            </a:r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r>
              <a:rPr lang="uk-UA" dirty="0" smtClean="0"/>
              <a:t>На </a:t>
            </a:r>
            <a:r>
              <a:rPr lang="uk-UA" dirty="0" smtClean="0"/>
              <a:t>початку кожного року гарбуз розміщують в секторі, куди прилітає зірка </a:t>
            </a:r>
            <a:r>
              <a:rPr lang="uk-UA" dirty="0" smtClean="0"/>
              <a:t>хвороб.</a:t>
            </a:r>
            <a:endParaRPr lang="uk-UA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916832"/>
            <a:ext cx="38100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Співоча </a:t>
            </a:r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чаша</a:t>
            </a:r>
            <a:endParaRPr lang="uk-UA" sz="4000" dirty="0">
              <a:solidFill>
                <a:schemeClr val="tx2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196752"/>
            <a:ext cx="9144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Чаша є дуже потужним засобом, що очищає навколишнього простору. </a:t>
            </a:r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r>
              <a:rPr lang="uk-UA" dirty="0" smtClean="0"/>
              <a:t>Його </a:t>
            </a:r>
            <a:r>
              <a:rPr lang="uk-UA" dirty="0" smtClean="0"/>
              <a:t>можна для очищення будинку при заселенні нових мешканців, а також для усунення негативних енергій після візиту неприємних людей, після сварок і скандалів.</a:t>
            </a:r>
            <a:endParaRPr lang="uk-UA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2913618" cy="25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988840"/>
            <a:ext cx="3528392" cy="264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1916832"/>
            <a:ext cx="269979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116632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Світильники, </a:t>
            </a:r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ліхтарики</a:t>
            </a:r>
            <a:endParaRPr lang="uk-UA" sz="3600" dirty="0">
              <a:solidFill>
                <a:schemeClr val="tx2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98072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Найпростіший спосіб активувати енергії того чи іншого сектора і розігнати застійну енергію в тій чи іншій частині будинку - включити там світло.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544522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Тьмяне</a:t>
            </a:r>
            <a:r>
              <a:rPr lang="ru-RU" dirty="0" smtClean="0"/>
              <a:t> </a:t>
            </a:r>
            <a:r>
              <a:rPr lang="ru-RU" dirty="0" err="1" smtClean="0"/>
              <a:t>світло</a:t>
            </a:r>
            <a:r>
              <a:rPr lang="ru-RU" dirty="0" smtClean="0"/>
              <a:t> </a:t>
            </a:r>
            <a:r>
              <a:rPr lang="ru-RU" dirty="0" err="1" smtClean="0"/>
              <a:t>робить</a:t>
            </a:r>
            <a:r>
              <a:rPr lang="ru-RU" dirty="0" smtClean="0"/>
              <a:t> людей </a:t>
            </a:r>
            <a:r>
              <a:rPr lang="ru-RU" dirty="0" err="1" smtClean="0"/>
              <a:t>млявими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апатичними</a:t>
            </a:r>
            <a:r>
              <a:rPr lang="ru-RU" dirty="0" smtClean="0"/>
              <a:t>, а </a:t>
            </a:r>
            <a:r>
              <a:rPr lang="ru-RU" dirty="0" err="1" smtClean="0"/>
              <a:t>яскравий</a:t>
            </a:r>
            <a:r>
              <a:rPr lang="ru-RU" dirty="0" smtClean="0"/>
              <a:t> - </a:t>
            </a:r>
            <a:r>
              <a:rPr lang="ru-RU" dirty="0" err="1" smtClean="0"/>
              <a:t>активними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життєрадісними</a:t>
            </a:r>
            <a:r>
              <a:rPr lang="ru-RU" dirty="0" smtClean="0"/>
              <a:t>. </a:t>
            </a:r>
            <a:r>
              <a:rPr lang="ru-RU" dirty="0" err="1" smtClean="0"/>
              <a:t>Якщо</a:t>
            </a:r>
            <a:r>
              <a:rPr lang="ru-RU" dirty="0" smtClean="0"/>
              <a:t> у вас </a:t>
            </a:r>
            <a:r>
              <a:rPr lang="ru-RU" dirty="0" err="1" smtClean="0"/>
              <a:t>гарний</a:t>
            </a:r>
            <a:r>
              <a:rPr lang="ru-RU" dirty="0" smtClean="0"/>
              <a:t> </a:t>
            </a:r>
            <a:r>
              <a:rPr lang="ru-RU" dirty="0" err="1" smtClean="0"/>
              <a:t>вигляд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вікна</a:t>
            </a:r>
            <a:r>
              <a:rPr lang="ru-RU" dirty="0" smtClean="0"/>
              <a:t>, то за </a:t>
            </a:r>
            <a:r>
              <a:rPr lang="ru-RU" dirty="0" err="1" smtClean="0"/>
              <a:t>допомогою</a:t>
            </a:r>
            <a:r>
              <a:rPr lang="ru-RU" dirty="0" smtClean="0"/>
              <a:t> </a:t>
            </a:r>
            <a:r>
              <a:rPr lang="ru-RU" dirty="0" err="1" smtClean="0"/>
              <a:t>ліхтариків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просто </a:t>
            </a:r>
            <a:r>
              <a:rPr lang="ru-RU" dirty="0" err="1" smtClean="0"/>
              <a:t>світильника</a:t>
            </a:r>
            <a:r>
              <a:rPr lang="ru-RU" dirty="0" smtClean="0"/>
              <a:t> на </a:t>
            </a:r>
            <a:r>
              <a:rPr lang="ru-RU" dirty="0" err="1" smtClean="0"/>
              <a:t>вікні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залучити</a:t>
            </a:r>
            <a:r>
              <a:rPr lang="ru-RU" dirty="0" smtClean="0"/>
              <a:t> </a:t>
            </a:r>
            <a:r>
              <a:rPr lang="ru-RU" dirty="0" err="1" smtClean="0"/>
              <a:t>більше</a:t>
            </a:r>
            <a:r>
              <a:rPr lang="ru-RU" dirty="0" smtClean="0"/>
              <a:t> </a:t>
            </a:r>
            <a:r>
              <a:rPr lang="ru-RU" dirty="0" err="1" smtClean="0"/>
              <a:t>доброчинної</a:t>
            </a:r>
            <a:r>
              <a:rPr lang="ru-RU" dirty="0" smtClean="0"/>
              <a:t> </a:t>
            </a:r>
            <a:r>
              <a:rPr lang="ru-RU" dirty="0" err="1" smtClean="0"/>
              <a:t>енергії</a:t>
            </a:r>
            <a:r>
              <a:rPr lang="ru-RU" dirty="0" smtClean="0"/>
              <a:t> у ваше </a:t>
            </a:r>
            <a:r>
              <a:rPr lang="ru-RU" dirty="0" err="1" smtClean="0"/>
              <a:t>житло</a:t>
            </a:r>
            <a:r>
              <a:rPr lang="ru-RU" dirty="0" smtClean="0"/>
              <a:t>, </a:t>
            </a:r>
            <a:r>
              <a:rPr lang="ru-RU" dirty="0" err="1" smtClean="0"/>
              <a:t>залишаючи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запаленими</a:t>
            </a:r>
            <a:r>
              <a:rPr lang="ru-RU" dirty="0" smtClean="0"/>
              <a:t> на </a:t>
            </a:r>
            <a:r>
              <a:rPr lang="ru-RU" dirty="0" err="1" smtClean="0"/>
              <a:t>ніч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700808"/>
            <a:ext cx="2425591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700808"/>
            <a:ext cx="341987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00808"/>
            <a:ext cx="327585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73016"/>
            <a:ext cx="3275856" cy="189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3789040"/>
            <a:ext cx="341987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С</a:t>
            </a:r>
            <a:r>
              <a:rPr lang="uk-UA" sz="48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вічки </a:t>
            </a:r>
            <a:r>
              <a:rPr lang="uk-UA" sz="48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і </a:t>
            </a:r>
            <a:r>
              <a:rPr lang="uk-UA" sz="48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прянощ</a:t>
            </a:r>
            <a:r>
              <a:rPr lang="uk-UA" sz="48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і</a:t>
            </a:r>
            <a:endParaRPr lang="uk-UA" sz="4800" dirty="0">
              <a:solidFill>
                <a:schemeClr val="tx2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12474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Вогонь</a:t>
            </a:r>
            <a:r>
              <a:rPr lang="ru-RU" dirty="0" smtClean="0"/>
              <a:t> </a:t>
            </a:r>
            <a:r>
              <a:rPr lang="ru-RU" dirty="0" err="1" smtClean="0"/>
              <a:t>свічки</a:t>
            </a:r>
            <a:r>
              <a:rPr lang="ru-RU" dirty="0" smtClean="0"/>
              <a:t> </a:t>
            </a:r>
            <a:r>
              <a:rPr lang="ru-RU" dirty="0" err="1" smtClean="0"/>
              <a:t>використовується</a:t>
            </a:r>
            <a:r>
              <a:rPr lang="ru-RU" dirty="0" smtClean="0"/>
              <a:t> для </a:t>
            </a:r>
            <a:r>
              <a:rPr lang="ru-RU" dirty="0" err="1" smtClean="0"/>
              <a:t>очищення</a:t>
            </a:r>
            <a:r>
              <a:rPr lang="ru-RU" dirty="0" smtClean="0"/>
              <a:t> </a:t>
            </a:r>
            <a:r>
              <a:rPr lang="ru-RU" dirty="0" err="1" smtClean="0"/>
              <a:t>будинку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негативної</a:t>
            </a:r>
            <a:r>
              <a:rPr lang="ru-RU" dirty="0" smtClean="0"/>
              <a:t> </a:t>
            </a:r>
            <a:r>
              <a:rPr lang="ru-RU" dirty="0" err="1" smtClean="0"/>
              <a:t>енергетики</a:t>
            </a:r>
            <a:endParaRPr lang="uk-UA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3"/>
            <a:ext cx="3312368" cy="2420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283968" y="530120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err="1" smtClean="0"/>
              <a:t>Вогонь</a:t>
            </a:r>
            <a:r>
              <a:rPr lang="ru-RU" dirty="0" smtClean="0"/>
              <a:t> на </a:t>
            </a:r>
            <a:r>
              <a:rPr lang="ru-RU" dirty="0" err="1" smtClean="0"/>
              <a:t>північному</a:t>
            </a:r>
            <a:r>
              <a:rPr lang="ru-RU" dirty="0" smtClean="0"/>
              <a:t> </a:t>
            </a:r>
            <a:r>
              <a:rPr lang="ru-RU" dirty="0" err="1" smtClean="0"/>
              <a:t>заході</a:t>
            </a:r>
            <a:r>
              <a:rPr lang="ru-RU" dirty="0" smtClean="0"/>
              <a:t>, </a:t>
            </a:r>
            <a:r>
              <a:rPr lang="ru-RU" dirty="0" err="1" smtClean="0"/>
              <a:t>наприклад</a:t>
            </a:r>
            <a:r>
              <a:rPr lang="ru-RU" dirty="0" smtClean="0"/>
              <a:t>, </a:t>
            </a:r>
            <a:r>
              <a:rPr lang="ru-RU" dirty="0" err="1" smtClean="0"/>
              <a:t>камін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плита, </a:t>
            </a:r>
            <a:r>
              <a:rPr lang="ru-RU" dirty="0" err="1" smtClean="0"/>
              <a:t>відбиратиме</a:t>
            </a:r>
            <a:r>
              <a:rPr lang="ru-RU" dirty="0" smtClean="0"/>
              <a:t> удачу, </a:t>
            </a:r>
            <a:r>
              <a:rPr lang="ru-RU" dirty="0" err="1" smtClean="0"/>
              <a:t>життєву</a:t>
            </a:r>
            <a:r>
              <a:rPr lang="ru-RU" dirty="0" smtClean="0"/>
              <a:t> силу у </a:t>
            </a:r>
            <a:r>
              <a:rPr lang="ru-RU" dirty="0" err="1" smtClean="0"/>
              <a:t>чоловіків</a:t>
            </a:r>
            <a:r>
              <a:rPr lang="ru-RU" dirty="0" smtClean="0"/>
              <a:t> 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живуть</a:t>
            </a:r>
            <a:r>
              <a:rPr lang="ru-RU" dirty="0" smtClean="0"/>
              <a:t> </a:t>
            </a:r>
            <a:r>
              <a:rPr lang="ru-RU" dirty="0" smtClean="0"/>
              <a:t>в </a:t>
            </a:r>
            <a:r>
              <a:rPr lang="ru-RU" dirty="0" err="1" smtClean="0"/>
              <a:t>будинку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05064"/>
            <a:ext cx="40005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628800"/>
            <a:ext cx="43815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err="1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Драконочерепах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, Собачки Фу, </a:t>
            </a:r>
            <a:r>
              <a:rPr lang="ru-RU" sz="3600" dirty="0" err="1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Пі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ru-RU" sz="3600" dirty="0" err="1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яо</a:t>
            </a:r>
            <a:endParaRPr lang="uk-UA" sz="3600" dirty="0">
              <a:solidFill>
                <a:schemeClr val="tx2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19675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традиційні</a:t>
            </a:r>
            <a:r>
              <a:rPr lang="ru-RU" dirty="0" smtClean="0"/>
              <a:t> </a:t>
            </a:r>
            <a:r>
              <a:rPr lang="ru-RU" dirty="0" err="1" smtClean="0"/>
              <a:t>міфічні</a:t>
            </a:r>
            <a:r>
              <a:rPr lang="ru-RU" dirty="0" smtClean="0"/>
              <a:t> </a:t>
            </a:r>
            <a:r>
              <a:rPr lang="ru-RU" dirty="0" err="1" smtClean="0"/>
              <a:t>тварини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використовують</a:t>
            </a:r>
            <a:r>
              <a:rPr lang="ru-RU" dirty="0" smtClean="0"/>
              <a:t> у </a:t>
            </a:r>
            <a:r>
              <a:rPr lang="ru-RU" dirty="0" err="1" smtClean="0"/>
              <a:t>феншуй</a:t>
            </a:r>
            <a:r>
              <a:rPr lang="ru-RU" dirty="0" smtClean="0"/>
              <a:t> </a:t>
            </a:r>
            <a:r>
              <a:rPr lang="ru-RU" dirty="0" smtClean="0"/>
              <a:t>для </a:t>
            </a:r>
            <a:r>
              <a:rPr lang="ru-RU" dirty="0" err="1" smtClean="0"/>
              <a:t>упокорення</a:t>
            </a:r>
            <a:r>
              <a:rPr lang="ru-RU" dirty="0" smtClean="0"/>
              <a:t> негативного </a:t>
            </a:r>
            <a:r>
              <a:rPr lang="ru-RU" dirty="0" err="1" smtClean="0"/>
              <a:t>впливу</a:t>
            </a:r>
            <a:r>
              <a:rPr lang="ru-RU" dirty="0" smtClean="0"/>
              <a:t> </a:t>
            </a:r>
            <a:r>
              <a:rPr lang="ru-RU" dirty="0" err="1" smtClean="0"/>
              <a:t>різного</a:t>
            </a:r>
            <a:r>
              <a:rPr lang="ru-RU" dirty="0" smtClean="0"/>
              <a:t> </a:t>
            </a:r>
            <a:r>
              <a:rPr lang="ru-RU" dirty="0" err="1" smtClean="0"/>
              <a:t>походження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580526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Собачки </a:t>
            </a:r>
            <a:r>
              <a:rPr lang="uk-UA" dirty="0" err="1" smtClean="0"/>
              <a:t>Фу</a:t>
            </a:r>
            <a:r>
              <a:rPr lang="uk-UA" dirty="0" smtClean="0"/>
              <a:t> і Пі </a:t>
            </a:r>
            <a:r>
              <a:rPr lang="uk-UA" dirty="0" err="1" smtClean="0"/>
              <a:t>Яо</a:t>
            </a:r>
            <a:r>
              <a:rPr lang="uk-UA" dirty="0" smtClean="0"/>
              <a:t> можна розташувати на вікні, з якого видно несприятливі споруди (лікарні, вишки, </a:t>
            </a:r>
            <a:r>
              <a:rPr lang="uk-UA" dirty="0" err="1" smtClean="0"/>
              <a:t>мусорки</a:t>
            </a:r>
            <a:r>
              <a:rPr lang="uk-UA" dirty="0" smtClean="0"/>
              <a:t>, будови) або навпроти вхідних дверей (для того, щоб "відлякувати" недоброзичливців).</a:t>
            </a:r>
            <a:endParaRPr lang="uk-UA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300033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988840"/>
            <a:ext cx="2880320" cy="2932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212976"/>
            <a:ext cx="2968727" cy="254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04664"/>
            <a:ext cx="9144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Феншуй </a:t>
            </a:r>
            <a:r>
              <a:rPr lang="uk-UA" dirty="0" smtClean="0"/>
              <a:t>– </a:t>
            </a:r>
            <a:r>
              <a:rPr lang="uk-UA" dirty="0" smtClean="0"/>
              <a:t>даоська </a:t>
            </a:r>
            <a:r>
              <a:rPr lang="uk-UA" dirty="0" smtClean="0"/>
              <a:t>практика символічного освоєння </a:t>
            </a:r>
            <a:r>
              <a:rPr lang="uk-UA" dirty="0" smtClean="0"/>
              <a:t> (</a:t>
            </a:r>
            <a:r>
              <a:rPr lang="uk-UA" dirty="0" smtClean="0"/>
              <a:t>організації) простору. </a:t>
            </a:r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pPr algn="ctr"/>
            <a:r>
              <a:rPr lang="uk-UA" u="sng" dirty="0" smtClean="0"/>
              <a:t>За </a:t>
            </a:r>
            <a:r>
              <a:rPr lang="uk-UA" u="sng" dirty="0" smtClean="0"/>
              <a:t>допомогою </a:t>
            </a:r>
            <a:r>
              <a:rPr lang="uk-UA" u="sng" dirty="0" err="1" smtClean="0"/>
              <a:t>феншуй</a:t>
            </a:r>
            <a:r>
              <a:rPr lang="uk-UA" u="sng" dirty="0" smtClean="0"/>
              <a:t> нібито можна вибрати «найкраще» місце для будівництва будинку або захоронення, «вірну» розбивку ділянки; вважається, що фахівець </a:t>
            </a:r>
            <a:r>
              <a:rPr lang="uk-UA" u="sng" dirty="0" err="1" smtClean="0"/>
              <a:t>феншуй</a:t>
            </a:r>
            <a:r>
              <a:rPr lang="uk-UA" u="sng" dirty="0" smtClean="0"/>
              <a:t> може прогнозувати події.  </a:t>
            </a:r>
            <a:endParaRPr lang="uk-UA" u="sng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484784"/>
            <a:ext cx="3614859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Трьохлапа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жаба,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качечки-мандаринки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,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хотейчикі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,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фігурки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трьох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 божеств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41277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Вважається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ці</a:t>
            </a:r>
            <a:r>
              <a:rPr lang="ru-RU" dirty="0" smtClean="0"/>
              <a:t> </a:t>
            </a:r>
            <a:r>
              <a:rPr lang="ru-RU" dirty="0" err="1" smtClean="0"/>
              <a:t>символи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божества </a:t>
            </a:r>
            <a:r>
              <a:rPr lang="ru-RU" dirty="0" err="1" smtClean="0"/>
              <a:t>використовуються</a:t>
            </a:r>
            <a:r>
              <a:rPr lang="ru-RU" dirty="0" smtClean="0"/>
              <a:t>, </a:t>
            </a:r>
            <a:r>
              <a:rPr lang="ru-RU" dirty="0" err="1" smtClean="0"/>
              <a:t>щоб</a:t>
            </a:r>
            <a:r>
              <a:rPr lang="ru-RU" dirty="0" smtClean="0"/>
              <a:t> </a:t>
            </a:r>
            <a:r>
              <a:rPr lang="ru-RU" dirty="0" err="1" smtClean="0"/>
              <a:t>привернути</a:t>
            </a:r>
            <a:r>
              <a:rPr lang="ru-RU" dirty="0" smtClean="0"/>
              <a:t> удачу в той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інший</a:t>
            </a:r>
            <a:r>
              <a:rPr lang="ru-RU" dirty="0" smtClean="0"/>
              <a:t> сектор. </a:t>
            </a:r>
            <a:r>
              <a:rPr lang="ru-RU" dirty="0" err="1" smtClean="0"/>
              <a:t>Наприклад</a:t>
            </a:r>
            <a:r>
              <a:rPr lang="ru-RU" dirty="0" smtClean="0"/>
              <a:t>, </a:t>
            </a:r>
            <a:r>
              <a:rPr lang="ru-RU" dirty="0" err="1" smtClean="0"/>
              <a:t>трехлапая</a:t>
            </a:r>
            <a:r>
              <a:rPr lang="ru-RU" dirty="0" smtClean="0"/>
              <a:t> жаба </a:t>
            </a:r>
            <a:r>
              <a:rPr lang="ru-RU" dirty="0" err="1" smtClean="0"/>
              <a:t>з</a:t>
            </a:r>
            <a:r>
              <a:rPr lang="ru-RU" dirty="0" smtClean="0"/>
              <a:t> монетою в </a:t>
            </a:r>
            <a:r>
              <a:rPr lang="ru-RU" dirty="0" err="1" smtClean="0"/>
              <a:t>роті</a:t>
            </a:r>
            <a:r>
              <a:rPr lang="ru-RU" dirty="0" smtClean="0"/>
              <a:t> </a:t>
            </a:r>
            <a:r>
              <a:rPr lang="ru-RU" dirty="0" err="1" smtClean="0"/>
              <a:t>вважається</a:t>
            </a:r>
            <a:r>
              <a:rPr lang="ru-RU" dirty="0" smtClean="0"/>
              <a:t> </a:t>
            </a:r>
            <a:r>
              <a:rPr lang="ru-RU" dirty="0" err="1" smtClean="0"/>
              <a:t>активизатором</a:t>
            </a:r>
            <a:r>
              <a:rPr lang="ru-RU" dirty="0" smtClean="0"/>
              <a:t> </a:t>
            </a:r>
            <a:r>
              <a:rPr lang="ru-RU" dirty="0" err="1" smtClean="0"/>
              <a:t>грошової</a:t>
            </a:r>
            <a:r>
              <a:rPr lang="ru-RU" dirty="0" smtClean="0"/>
              <a:t> </a:t>
            </a:r>
            <a:r>
              <a:rPr lang="ru-RU" dirty="0" err="1" smtClean="0"/>
              <a:t>удачі</a:t>
            </a:r>
            <a:r>
              <a:rPr lang="ru-RU" dirty="0" smtClean="0"/>
              <a:t>, </a:t>
            </a:r>
            <a:r>
              <a:rPr lang="ru-RU" dirty="0" err="1" smtClean="0"/>
              <a:t>качечки-мандаринки</a:t>
            </a:r>
            <a:r>
              <a:rPr lang="ru-RU" dirty="0" smtClean="0"/>
              <a:t> - </a:t>
            </a:r>
            <a:r>
              <a:rPr lang="ru-RU" dirty="0" err="1" smtClean="0"/>
              <a:t>романтичної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587727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Статуетки</a:t>
            </a:r>
            <a:r>
              <a:rPr lang="ru-RU" dirty="0" smtClean="0"/>
              <a:t> </a:t>
            </a:r>
            <a:r>
              <a:rPr lang="ru-RU" dirty="0" err="1" smtClean="0"/>
              <a:t>богів</a:t>
            </a:r>
            <a:r>
              <a:rPr lang="ru-RU" dirty="0" smtClean="0"/>
              <a:t> </a:t>
            </a:r>
            <a:r>
              <a:rPr lang="ru-RU" dirty="0" err="1" smtClean="0"/>
              <a:t>можуть</a:t>
            </a:r>
            <a:r>
              <a:rPr lang="ru-RU" dirty="0" smtClean="0"/>
              <a:t> бути покровителями </a:t>
            </a:r>
            <a:r>
              <a:rPr lang="ru-RU" dirty="0" err="1" smtClean="0"/>
              <a:t>багатства</a:t>
            </a:r>
            <a:r>
              <a:rPr lang="ru-RU" dirty="0" smtClean="0"/>
              <a:t>, </a:t>
            </a:r>
            <a:r>
              <a:rPr lang="ru-RU" dirty="0" err="1" smtClean="0"/>
              <a:t>успішності</a:t>
            </a:r>
            <a:r>
              <a:rPr lang="ru-RU" dirty="0" smtClean="0"/>
              <a:t>, </a:t>
            </a:r>
            <a:r>
              <a:rPr lang="ru-RU" dirty="0" err="1" smtClean="0"/>
              <a:t>довголіття</a:t>
            </a:r>
            <a:r>
              <a:rPr lang="ru-RU" dirty="0" smtClean="0"/>
              <a:t>, </a:t>
            </a:r>
            <a:r>
              <a:rPr lang="ru-RU" dirty="0" err="1" smtClean="0"/>
              <a:t>покровителями</a:t>
            </a:r>
            <a:r>
              <a:rPr lang="ru-RU" dirty="0" smtClean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т.д.</a:t>
            </a:r>
            <a:endParaRPr lang="uk-UA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08920"/>
            <a:ext cx="2987824" cy="277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284984"/>
            <a:ext cx="3289548" cy="219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7729" y="2420888"/>
            <a:ext cx="3026271" cy="302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err="1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Кришталевий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глобус</a:t>
            </a:r>
            <a:endParaRPr lang="uk-UA" sz="3600" dirty="0">
              <a:solidFill>
                <a:schemeClr val="tx2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05273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Кришталевий</a:t>
            </a:r>
            <a:r>
              <a:rPr lang="ru-RU" dirty="0" smtClean="0"/>
              <a:t> глобус один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небагатьох</a:t>
            </a:r>
            <a:r>
              <a:rPr lang="ru-RU" dirty="0" smtClean="0"/>
              <a:t> </a:t>
            </a:r>
            <a:r>
              <a:rPr lang="ru-RU" dirty="0" err="1" smtClean="0"/>
              <a:t>сувенірів</a:t>
            </a:r>
            <a:r>
              <a:rPr lang="ru-RU" dirty="0" smtClean="0"/>
              <a:t>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потужним</a:t>
            </a:r>
            <a:r>
              <a:rPr lang="ru-RU" dirty="0" smtClean="0"/>
              <a:t> активатором для </a:t>
            </a:r>
            <a:r>
              <a:rPr lang="ru-RU" dirty="0" err="1" smtClean="0"/>
              <a:t>певного</a:t>
            </a:r>
            <a:r>
              <a:rPr lang="ru-RU" dirty="0" smtClean="0"/>
              <a:t> виду </a:t>
            </a:r>
            <a:r>
              <a:rPr lang="ru-RU" dirty="0" err="1" smtClean="0"/>
              <a:t>удачі</a:t>
            </a:r>
            <a:r>
              <a:rPr lang="ru-RU" dirty="0" smtClean="0"/>
              <a:t> - </a:t>
            </a:r>
            <a:r>
              <a:rPr lang="ru-RU" dirty="0" err="1" smtClean="0"/>
              <a:t>удачі</a:t>
            </a:r>
            <a:r>
              <a:rPr lang="ru-RU" dirty="0" smtClean="0"/>
              <a:t> </a:t>
            </a:r>
            <a:r>
              <a:rPr lang="ru-RU" dirty="0" err="1" smtClean="0"/>
              <a:t>успіхів</a:t>
            </a:r>
            <a:r>
              <a:rPr lang="ru-RU" dirty="0" smtClean="0"/>
              <a:t> у </a:t>
            </a:r>
            <a:r>
              <a:rPr lang="ru-RU" dirty="0" err="1" smtClean="0"/>
              <a:t>навчанні</a:t>
            </a:r>
            <a:r>
              <a:rPr lang="ru-RU" dirty="0" smtClean="0"/>
              <a:t> та </a:t>
            </a:r>
            <a:r>
              <a:rPr lang="ru-RU" dirty="0" err="1" smtClean="0"/>
              <a:t>самопізнанні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558924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Глобус зазвичай розміщують на північному сході або на робочому столі або використовують спеціальні індивідуальні напрямки для розміщення цього аксесуара.</a:t>
            </a:r>
            <a:endParaRPr lang="uk-UA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2207251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0436" y="1844824"/>
            <a:ext cx="343356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1844824"/>
            <a:ext cx="3651870" cy="3651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dirty="0" err="1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Мобілі</a:t>
            </a:r>
            <a:endParaRPr lang="uk-UA" sz="4800" dirty="0">
              <a:solidFill>
                <a:schemeClr val="tx2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19675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Ці</a:t>
            </a:r>
            <a:r>
              <a:rPr lang="ru-RU" dirty="0" smtClean="0"/>
              <a:t> </a:t>
            </a:r>
            <a:r>
              <a:rPr lang="ru-RU" dirty="0" err="1" smtClean="0"/>
              <a:t>предмети</a:t>
            </a:r>
            <a:r>
              <a:rPr lang="ru-RU" dirty="0" smtClean="0"/>
              <a:t> </a:t>
            </a:r>
            <a:r>
              <a:rPr lang="ru-RU" dirty="0" err="1" smtClean="0"/>
              <a:t>використовують</a:t>
            </a:r>
            <a:r>
              <a:rPr lang="ru-RU" dirty="0" smtClean="0"/>
              <a:t> в тих </a:t>
            </a:r>
            <a:r>
              <a:rPr lang="ru-RU" dirty="0" err="1" smtClean="0"/>
              <a:t>місцях</a:t>
            </a:r>
            <a:r>
              <a:rPr lang="ru-RU" dirty="0" smtClean="0"/>
              <a:t>, де </a:t>
            </a:r>
            <a:r>
              <a:rPr lang="ru-RU" dirty="0" err="1" smtClean="0"/>
              <a:t>потрібно</a:t>
            </a:r>
            <a:r>
              <a:rPr lang="ru-RU" dirty="0" smtClean="0"/>
              <a:t> внести </a:t>
            </a:r>
            <a:r>
              <a:rPr lang="ru-RU" dirty="0" err="1" smtClean="0"/>
              <a:t>активність</a:t>
            </a:r>
            <a:r>
              <a:rPr lang="ru-RU" dirty="0" smtClean="0"/>
              <a:t>. </a:t>
            </a:r>
            <a:r>
              <a:rPr lang="ru-RU" dirty="0" err="1" smtClean="0"/>
              <a:t>Наприклад</a:t>
            </a:r>
            <a:r>
              <a:rPr lang="ru-RU" dirty="0" smtClean="0"/>
              <a:t>, коли </a:t>
            </a:r>
            <a:r>
              <a:rPr lang="ru-RU" dirty="0" err="1" smtClean="0"/>
              <a:t>прилітають</a:t>
            </a:r>
            <a:r>
              <a:rPr lang="ru-RU" dirty="0" smtClean="0"/>
              <a:t> </a:t>
            </a:r>
            <a:r>
              <a:rPr lang="ru-RU" dirty="0" err="1" smtClean="0"/>
              <a:t>сприятливі</a:t>
            </a:r>
            <a:r>
              <a:rPr lang="ru-RU" dirty="0" smtClean="0"/>
              <a:t> </a:t>
            </a:r>
            <a:r>
              <a:rPr lang="ru-RU" dirty="0" err="1" smtClean="0"/>
              <a:t>зірки</a:t>
            </a:r>
            <a:r>
              <a:rPr lang="ru-RU" dirty="0" smtClean="0"/>
              <a:t> в ту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іншу</a:t>
            </a:r>
            <a:r>
              <a:rPr lang="ru-RU" dirty="0" smtClean="0"/>
              <a:t> </a:t>
            </a:r>
            <a:r>
              <a:rPr lang="ru-RU" dirty="0" err="1" smtClean="0"/>
              <a:t>частину</a:t>
            </a:r>
            <a:r>
              <a:rPr lang="ru-RU" dirty="0" smtClean="0"/>
              <a:t> </a:t>
            </a:r>
            <a:r>
              <a:rPr lang="ru-RU" dirty="0" err="1" smtClean="0"/>
              <a:t>будинку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для </a:t>
            </a:r>
            <a:r>
              <a:rPr lang="ru-RU" dirty="0" err="1" smtClean="0"/>
              <a:t>активізації</a:t>
            </a:r>
            <a:r>
              <a:rPr lang="ru-RU" dirty="0" smtClean="0"/>
              <a:t> </a:t>
            </a:r>
            <a:r>
              <a:rPr lang="ru-RU" dirty="0" err="1" smtClean="0"/>
              <a:t>хорошою</a:t>
            </a:r>
            <a:r>
              <a:rPr lang="ru-RU" dirty="0" smtClean="0"/>
              <a:t> </a:t>
            </a:r>
            <a:r>
              <a:rPr lang="ru-RU" dirty="0" err="1" smtClean="0"/>
              <a:t>водної</a:t>
            </a:r>
            <a:r>
              <a:rPr lang="ru-RU" dirty="0" smtClean="0"/>
              <a:t> </a:t>
            </a:r>
            <a:r>
              <a:rPr lang="ru-RU" dirty="0" err="1" smtClean="0"/>
              <a:t>зірки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441278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132856"/>
            <a:ext cx="3240360" cy="213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049688"/>
            <a:ext cx="280831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Урок розміщення енергії</a:t>
            </a:r>
            <a:endParaRPr lang="uk-UA" sz="4000" dirty="0">
              <a:solidFill>
                <a:schemeClr val="tx2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98072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Вплив сторін світу врівноважують , працюючи кольором. </a:t>
            </a:r>
            <a:endParaRPr lang="uk-UA" sz="2000" u="sng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700808"/>
            <a:ext cx="4355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u="sng" dirty="0" smtClean="0"/>
              <a:t>Північ</a:t>
            </a:r>
            <a:r>
              <a:rPr lang="uk-UA" dirty="0" smtClean="0"/>
              <a:t>. Колір півночі чорний , врівноважують його теплими тонами : </a:t>
            </a:r>
            <a:r>
              <a:rPr lang="uk-UA" dirty="0" err="1" smtClean="0"/>
              <a:t>жовто</a:t>
            </a:r>
            <a:r>
              <a:rPr lang="uk-UA" dirty="0" smtClean="0"/>
              <a:t> </a:t>
            </a:r>
            <a:r>
              <a:rPr lang="uk-UA" dirty="0" err="1" smtClean="0"/>
              <a:t>-червоним</a:t>
            </a:r>
            <a:r>
              <a:rPr lang="uk-UA" dirty="0" smtClean="0"/>
              <a:t> , оранжевим.</a:t>
            </a:r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780928"/>
            <a:ext cx="3051043" cy="228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211960" y="55172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u="sng" dirty="0" err="1" smtClean="0"/>
              <a:t>Північний</a:t>
            </a:r>
            <a:r>
              <a:rPr lang="ru-RU" b="1" u="sng" dirty="0" smtClean="0"/>
              <a:t> </a:t>
            </a:r>
            <a:r>
              <a:rPr lang="ru-RU" b="1" u="sng" dirty="0" err="1" smtClean="0"/>
              <a:t>схід</a:t>
            </a:r>
            <a:r>
              <a:rPr lang="ru-RU" b="1" u="sng" dirty="0" smtClean="0"/>
              <a:t> </a:t>
            </a:r>
            <a:r>
              <a:rPr lang="ru-RU" dirty="0" err="1" smtClean="0"/>
              <a:t>врівноважують</a:t>
            </a:r>
            <a:r>
              <a:rPr lang="ru-RU" dirty="0" smtClean="0"/>
              <a:t> </a:t>
            </a:r>
            <a:r>
              <a:rPr lang="ru-RU" dirty="0" err="1" smtClean="0"/>
              <a:t>кавовим</a:t>
            </a:r>
            <a:r>
              <a:rPr lang="ru-RU" dirty="0" smtClean="0"/>
              <a:t> , </a:t>
            </a:r>
            <a:r>
              <a:rPr lang="ru-RU" dirty="0" err="1" smtClean="0"/>
              <a:t>м'яким</a:t>
            </a:r>
            <a:r>
              <a:rPr lang="ru-RU" dirty="0" smtClean="0"/>
              <a:t> </a:t>
            </a:r>
            <a:r>
              <a:rPr lang="ru-RU" dirty="0" err="1" smtClean="0"/>
              <a:t>помаранчевим</a:t>
            </a:r>
            <a:r>
              <a:rPr lang="ru-RU" dirty="0" smtClean="0"/>
              <a:t> </a:t>
            </a:r>
            <a:r>
              <a:rPr lang="ru-RU" dirty="0" err="1" smtClean="0"/>
              <a:t>кольором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916832"/>
            <a:ext cx="352839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486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u="sng" dirty="0" err="1" smtClean="0"/>
              <a:t>Схід</a:t>
            </a:r>
            <a:r>
              <a:rPr lang="ru-RU" b="1" u="sng" dirty="0" smtClean="0"/>
              <a:t> </a:t>
            </a:r>
            <a:r>
              <a:rPr lang="ru-RU" dirty="0" err="1" smtClean="0"/>
              <a:t>врівноважують</a:t>
            </a:r>
            <a:r>
              <a:rPr lang="ru-RU" dirty="0" smtClean="0"/>
              <a:t> </a:t>
            </a:r>
            <a:r>
              <a:rPr lang="ru-RU" dirty="0" err="1" smtClean="0"/>
              <a:t>синім</a:t>
            </a:r>
            <a:r>
              <a:rPr lang="ru-RU" dirty="0" smtClean="0"/>
              <a:t> ( </a:t>
            </a:r>
            <a:r>
              <a:rPr lang="ru-RU" dirty="0" err="1" smtClean="0"/>
              <a:t>але</a:t>
            </a:r>
            <a:r>
              <a:rPr lang="ru-RU" dirty="0" smtClean="0"/>
              <a:t> не </a:t>
            </a:r>
            <a:r>
              <a:rPr lang="ru-RU" dirty="0" err="1" smtClean="0"/>
              <a:t>насиченим</a:t>
            </a:r>
            <a:r>
              <a:rPr lang="ru-RU" dirty="0" smtClean="0"/>
              <a:t> ) , </a:t>
            </a:r>
            <a:r>
              <a:rPr lang="ru-RU" dirty="0" err="1" smtClean="0"/>
              <a:t>світло</a:t>
            </a:r>
            <a:r>
              <a:rPr lang="ru-RU" dirty="0" smtClean="0"/>
              <a:t>- </a:t>
            </a:r>
            <a:r>
              <a:rPr lang="ru-RU" dirty="0" err="1" smtClean="0"/>
              <a:t>фіолетовим</a:t>
            </a:r>
            <a:r>
              <a:rPr lang="ru-RU" dirty="0" smtClean="0"/>
              <a:t> ( для </a:t>
            </a:r>
            <a:r>
              <a:rPr lang="ru-RU" dirty="0" err="1" smtClean="0"/>
              <a:t>медитації</a:t>
            </a:r>
            <a:r>
              <a:rPr lang="ru-RU" dirty="0" smtClean="0"/>
              <a:t> -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сріблястими</a:t>
            </a:r>
            <a:r>
              <a:rPr lang="ru-RU" dirty="0" smtClean="0"/>
              <a:t> прожилками ) .</a:t>
            </a:r>
            <a:endParaRPr lang="uk-UA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392762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283968" y="5373216"/>
            <a:ext cx="4860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err="1" smtClean="0"/>
              <a:t>Південний</a:t>
            </a:r>
            <a:r>
              <a:rPr lang="ru-RU" b="1" u="sng" dirty="0" smtClean="0"/>
              <a:t> </a:t>
            </a:r>
            <a:r>
              <a:rPr lang="ru-RU" b="1" u="sng" dirty="0" err="1" smtClean="0"/>
              <a:t>схід</a:t>
            </a:r>
            <a:r>
              <a:rPr lang="ru-RU" b="1" u="sng" dirty="0" smtClean="0"/>
              <a:t> </a:t>
            </a:r>
            <a:r>
              <a:rPr lang="ru-RU" dirty="0" smtClean="0"/>
              <a:t>- </a:t>
            </a:r>
            <a:r>
              <a:rPr lang="ru-RU" dirty="0" err="1" smtClean="0"/>
              <a:t>салатним</a:t>
            </a:r>
            <a:r>
              <a:rPr lang="ru-RU" dirty="0" smtClean="0"/>
              <a:t> , </a:t>
            </a:r>
            <a:r>
              <a:rPr lang="ru-RU" dirty="0" err="1" smtClean="0"/>
              <a:t>кольором</a:t>
            </a:r>
            <a:r>
              <a:rPr lang="ru-RU" dirty="0" smtClean="0"/>
              <a:t> </a:t>
            </a:r>
            <a:r>
              <a:rPr lang="ru-RU" dirty="0" err="1" smtClean="0"/>
              <a:t>молодої</a:t>
            </a:r>
            <a:r>
              <a:rPr lang="ru-RU" dirty="0" smtClean="0"/>
              <a:t> </a:t>
            </a:r>
            <a:r>
              <a:rPr lang="ru-RU" dirty="0" err="1" smtClean="0"/>
              <a:t>травички</a:t>
            </a:r>
            <a:r>
              <a:rPr lang="ru-RU" dirty="0" smtClean="0"/>
              <a:t> , </a:t>
            </a:r>
            <a:r>
              <a:rPr lang="ru-RU" dirty="0" err="1" smtClean="0"/>
              <a:t>кольором</a:t>
            </a:r>
            <a:r>
              <a:rPr lang="ru-RU" dirty="0" smtClean="0"/>
              <a:t> бамбука </a:t>
            </a:r>
            <a:endParaRPr lang="ru-RU" dirty="0" smtClean="0"/>
          </a:p>
          <a:p>
            <a:pPr algn="ctr"/>
            <a:r>
              <a:rPr lang="ru-RU" dirty="0" smtClean="0"/>
              <a:t>( </a:t>
            </a:r>
            <a:r>
              <a:rPr lang="ru-RU" dirty="0" err="1" smtClean="0"/>
              <a:t>символізує</a:t>
            </a:r>
            <a:r>
              <a:rPr lang="ru-RU" dirty="0" smtClean="0"/>
              <a:t> силу , </a:t>
            </a:r>
            <a:r>
              <a:rPr lang="ru-RU" dirty="0" err="1" smtClean="0"/>
              <a:t>витривалість</a:t>
            </a:r>
            <a:r>
              <a:rPr lang="ru-RU" dirty="0" smtClean="0"/>
              <a:t> , </a:t>
            </a:r>
            <a:r>
              <a:rPr lang="ru-RU" dirty="0" err="1" smtClean="0"/>
              <a:t>стійкість</a:t>
            </a:r>
            <a:r>
              <a:rPr lang="ru-RU" dirty="0" smtClean="0"/>
              <a:t> ) .</a:t>
            </a:r>
            <a:endParaRPr lang="uk-UA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556792"/>
            <a:ext cx="381513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836712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err="1" smtClean="0"/>
              <a:t>Південь</a:t>
            </a:r>
            <a:r>
              <a:rPr lang="ru-RU" dirty="0" smtClean="0"/>
              <a:t> любить </a:t>
            </a:r>
            <a:r>
              <a:rPr lang="ru-RU" dirty="0" err="1" smtClean="0"/>
              <a:t>дерев'яне</a:t>
            </a:r>
            <a:r>
              <a:rPr lang="ru-RU" dirty="0" smtClean="0"/>
              <a:t> ( "дерево" живить " </a:t>
            </a:r>
            <a:r>
              <a:rPr lang="ru-RU" dirty="0" err="1" smtClean="0"/>
              <a:t>вогонь</a:t>
            </a:r>
            <a:r>
              <a:rPr lang="ru-RU" dirty="0" smtClean="0"/>
              <a:t> ", а " </a:t>
            </a:r>
            <a:r>
              <a:rPr lang="ru-RU" dirty="0" err="1" smtClean="0"/>
              <a:t>вогонь</a:t>
            </a:r>
            <a:r>
              <a:rPr lang="ru-RU" dirty="0" smtClean="0"/>
              <a:t> " - </a:t>
            </a:r>
            <a:r>
              <a:rPr lang="ru-RU" dirty="0" err="1" smtClean="0"/>
              <a:t>стихія</a:t>
            </a:r>
            <a:r>
              <a:rPr lang="ru-RU" dirty="0" smtClean="0"/>
              <a:t> </a:t>
            </a:r>
            <a:r>
              <a:rPr lang="ru-RU" dirty="0" err="1" smtClean="0"/>
              <a:t>півдня</a:t>
            </a:r>
            <a:r>
              <a:rPr lang="ru-RU" dirty="0" smtClean="0"/>
              <a:t> ) .</a:t>
            </a:r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060848"/>
            <a:ext cx="3969493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427984" y="5373216"/>
            <a:ext cx="47160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err="1" smtClean="0"/>
              <a:t>Південний</a:t>
            </a:r>
            <a:r>
              <a:rPr lang="ru-RU" b="1" u="sng" dirty="0" smtClean="0"/>
              <a:t> </a:t>
            </a:r>
            <a:r>
              <a:rPr lang="ru-RU" b="1" u="sng" dirty="0" err="1" smtClean="0"/>
              <a:t>захід</a:t>
            </a:r>
            <a:r>
              <a:rPr lang="ru-RU" b="1" u="sng" dirty="0" smtClean="0"/>
              <a:t> </a:t>
            </a:r>
            <a:r>
              <a:rPr lang="ru-RU" dirty="0" err="1" smtClean="0"/>
              <a:t>врівноважують</a:t>
            </a:r>
            <a:r>
              <a:rPr lang="ru-RU" dirty="0" smtClean="0"/>
              <a:t> </a:t>
            </a:r>
            <a:r>
              <a:rPr lang="ru-RU" dirty="0" err="1" smtClean="0"/>
              <a:t>жовтими</a:t>
            </a:r>
            <a:r>
              <a:rPr lang="ru-RU" dirty="0" smtClean="0"/>
              <a:t> тонами у </a:t>
            </a:r>
            <a:r>
              <a:rPr lang="ru-RU" dirty="0" err="1" smtClean="0"/>
              <a:t>всіх</a:t>
            </a:r>
            <a:r>
              <a:rPr lang="ru-RU" dirty="0" smtClean="0"/>
              <a:t> </a:t>
            </a:r>
            <a:r>
              <a:rPr lang="ru-RU" dirty="0" err="1" smtClean="0"/>
              <a:t>варіантах</a:t>
            </a:r>
            <a:r>
              <a:rPr lang="ru-RU" dirty="0" smtClean="0"/>
              <a:t> , для </a:t>
            </a:r>
            <a:r>
              <a:rPr lang="ru-RU" dirty="0" err="1" smtClean="0"/>
              <a:t>дітей</a:t>
            </a:r>
            <a:r>
              <a:rPr lang="ru-RU" dirty="0" smtClean="0"/>
              <a:t> - </a:t>
            </a:r>
            <a:r>
              <a:rPr lang="ru-RU" dirty="0" err="1" smtClean="0"/>
              <a:t>білої</a:t>
            </a:r>
            <a:r>
              <a:rPr lang="ru-RU" dirty="0" smtClean="0"/>
              <a:t> </a:t>
            </a:r>
            <a:endParaRPr lang="ru-RU" dirty="0" smtClean="0"/>
          </a:p>
          <a:p>
            <a:r>
              <a:rPr lang="ru-RU" dirty="0" smtClean="0"/>
              <a:t>( </a:t>
            </a:r>
            <a:r>
              <a:rPr lang="ru-RU" dirty="0" err="1" smtClean="0"/>
              <a:t>стихія</a:t>
            </a:r>
            <a:r>
              <a:rPr lang="ru-RU" dirty="0" smtClean="0"/>
              <a:t> " метал " ) </a:t>
            </a:r>
            <a:r>
              <a:rPr lang="ru-RU" dirty="0" err="1" smtClean="0"/>
              <a:t>обробкою</a:t>
            </a:r>
            <a:r>
              <a:rPr lang="ru-RU" dirty="0" smtClean="0"/>
              <a:t> на </a:t>
            </a:r>
            <a:r>
              <a:rPr lang="ru-RU" dirty="0" err="1" smtClean="0"/>
              <a:t>стінах</a:t>
            </a:r>
            <a:r>
              <a:rPr lang="ru-RU" dirty="0" smtClean="0"/>
              <a:t>. </a:t>
            </a:r>
            <a:endParaRPr lang="uk-UA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268760"/>
            <a:ext cx="3289548" cy="3623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9675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dirty="0" smtClean="0">
                <a:solidFill>
                  <a:srgbClr val="FFFF00"/>
                </a:solidFill>
                <a:latin typeface="Segoe Print" pitchFamily="2" charset="0"/>
              </a:rPr>
              <a:t>Дякую за увагу!</a:t>
            </a:r>
            <a:endParaRPr lang="uk-UA" sz="8000" dirty="0">
              <a:solidFill>
                <a:srgbClr val="FFFF00"/>
              </a:solidFill>
              <a:latin typeface="Segoe Print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u="sng" dirty="0" smtClean="0">
                <a:solidFill>
                  <a:srgbClr val="FFFF00"/>
                </a:solidFill>
              </a:rPr>
              <a:t>Мета </a:t>
            </a:r>
            <a:r>
              <a:rPr lang="ru-RU" sz="3200" u="sng" dirty="0" err="1" smtClean="0">
                <a:solidFill>
                  <a:srgbClr val="FFFF00"/>
                </a:solidFill>
              </a:rPr>
              <a:t>феншуй</a:t>
            </a:r>
            <a:r>
              <a:rPr lang="ru-RU" sz="3200" u="sng" dirty="0" smtClean="0">
                <a:solidFill>
                  <a:srgbClr val="FFFF00"/>
                </a:solidFill>
              </a:rPr>
              <a:t>  </a:t>
            </a:r>
            <a:r>
              <a:rPr lang="ru-RU" sz="2800" dirty="0" smtClean="0"/>
              <a:t>-   </a:t>
            </a:r>
            <a:r>
              <a:rPr lang="ru-RU" sz="2800" dirty="0" err="1" smtClean="0"/>
              <a:t>пошук</a:t>
            </a:r>
            <a:r>
              <a:rPr lang="ru-RU" sz="2800" dirty="0" smtClean="0"/>
              <a:t> </a:t>
            </a:r>
            <a:r>
              <a:rPr lang="ru-RU" sz="2800" dirty="0" err="1" smtClean="0"/>
              <a:t>сприятливих</a:t>
            </a:r>
            <a:r>
              <a:rPr lang="ru-RU" sz="2800" dirty="0" smtClean="0"/>
              <a:t> </a:t>
            </a:r>
            <a:r>
              <a:rPr lang="ru-RU" sz="2800" dirty="0" err="1" smtClean="0"/>
              <a:t>потоків</a:t>
            </a:r>
            <a:r>
              <a:rPr lang="ru-RU" sz="2800" dirty="0" smtClean="0"/>
              <a:t> </a:t>
            </a:r>
            <a:r>
              <a:rPr lang="ru-RU" sz="2800" dirty="0" err="1" smtClean="0"/>
              <a:t>енергії</a:t>
            </a:r>
            <a:r>
              <a:rPr lang="ru-RU" sz="2800" dirty="0" smtClean="0"/>
              <a:t> </a:t>
            </a:r>
            <a:r>
              <a:rPr lang="ru-RU" sz="2800" dirty="0" err="1" smtClean="0"/>
              <a:t>ци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їх</a:t>
            </a:r>
            <a:r>
              <a:rPr lang="ru-RU" sz="2800" dirty="0" smtClean="0"/>
              <a:t> </a:t>
            </a:r>
            <a:r>
              <a:rPr lang="ru-RU" sz="2800" dirty="0" err="1" smtClean="0"/>
              <a:t>використання</a:t>
            </a:r>
            <a:r>
              <a:rPr lang="ru-RU" sz="2800" dirty="0" smtClean="0"/>
              <a:t> на благо </a:t>
            </a:r>
            <a:r>
              <a:rPr lang="ru-RU" sz="2800" dirty="0" err="1" smtClean="0"/>
              <a:t>людини</a:t>
            </a:r>
            <a:r>
              <a:rPr lang="ru-RU" sz="2800" dirty="0" smtClean="0"/>
              <a:t>.</a:t>
            </a:r>
            <a:endParaRPr lang="uk-UA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403493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924944"/>
            <a:ext cx="432048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0648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dirty="0" err="1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Ци</a:t>
            </a:r>
            <a:endParaRPr lang="uk-UA" sz="6600" dirty="0">
              <a:solidFill>
                <a:schemeClr val="tx2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77281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Головною </a:t>
            </a:r>
            <a:r>
              <a:rPr lang="ru-RU" dirty="0" err="1" smtClean="0"/>
              <a:t>віхою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ци</a:t>
            </a:r>
            <a:r>
              <a:rPr lang="ru-RU" dirty="0" smtClean="0"/>
              <a:t> (</a:t>
            </a:r>
            <a:r>
              <a:rPr lang="ru-RU" dirty="0" err="1" smtClean="0"/>
              <a:t>таємнича</a:t>
            </a:r>
            <a:r>
              <a:rPr lang="ru-RU" dirty="0" smtClean="0"/>
              <a:t> </a:t>
            </a:r>
            <a:r>
              <a:rPr lang="ru-RU" dirty="0" err="1" smtClean="0"/>
              <a:t>метафізична</a:t>
            </a:r>
            <a:r>
              <a:rPr lang="ru-RU" dirty="0" smtClean="0"/>
              <a:t> сила). </a:t>
            </a:r>
            <a:r>
              <a:rPr lang="ru-RU" dirty="0" err="1" smtClean="0"/>
              <a:t>Ци</a:t>
            </a:r>
            <a:r>
              <a:rPr lang="ru-RU" dirty="0" smtClean="0"/>
              <a:t> </a:t>
            </a:r>
            <a:r>
              <a:rPr lang="ru-RU" dirty="0" err="1" smtClean="0"/>
              <a:t>розподіляється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зменяется</a:t>
            </a:r>
            <a:r>
              <a:rPr lang="ru-RU" dirty="0" smtClean="0"/>
              <a:t> в </a:t>
            </a:r>
            <a:r>
              <a:rPr lang="ru-RU" dirty="0" err="1" smtClean="0"/>
              <a:t>просторі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плином</a:t>
            </a:r>
            <a:r>
              <a:rPr lang="ru-RU" dirty="0" smtClean="0"/>
              <a:t> часу.</a:t>
            </a:r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636912"/>
            <a:ext cx="3695068" cy="3506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37321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Інь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янь</a:t>
            </a:r>
            <a:r>
              <a:rPr lang="ru-RU" dirty="0" smtClean="0"/>
              <a:t> - два </a:t>
            </a:r>
            <a:r>
              <a:rPr lang="ru-RU" dirty="0" err="1" smtClean="0"/>
              <a:t>протилежних</a:t>
            </a:r>
            <a:r>
              <a:rPr lang="ru-RU" dirty="0" smtClean="0"/>
              <a:t> за </a:t>
            </a:r>
            <a:r>
              <a:rPr lang="ru-RU" dirty="0" err="1" smtClean="0"/>
              <a:t>якістю</a:t>
            </a:r>
            <a:r>
              <a:rPr lang="ru-RU" dirty="0" smtClean="0"/>
              <a:t> прояви </a:t>
            </a:r>
            <a:r>
              <a:rPr lang="ru-RU" dirty="0" err="1" smtClean="0"/>
              <a:t>енергії</a:t>
            </a:r>
            <a:r>
              <a:rPr lang="ru-RU" dirty="0" smtClean="0"/>
              <a:t> </a:t>
            </a:r>
            <a:r>
              <a:rPr lang="ru-RU" dirty="0" err="1" smtClean="0"/>
              <a:t>ци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народжують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врівноважують</a:t>
            </a:r>
            <a:r>
              <a:rPr lang="ru-RU" dirty="0" smtClean="0"/>
              <a:t> все </a:t>
            </a:r>
            <a:r>
              <a:rPr lang="ru-RU" dirty="0" err="1" smtClean="0"/>
              <a:t>суще</a:t>
            </a:r>
            <a:r>
              <a:rPr lang="ru-RU" dirty="0" smtClean="0"/>
              <a:t> на </a:t>
            </a:r>
            <a:r>
              <a:rPr lang="ru-RU" dirty="0" err="1" smtClean="0"/>
              <a:t>землі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2051720" y="260648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 err="1" smtClean="0">
                <a:latin typeface="Segoe Print" pitchFamily="2" charset="0"/>
              </a:rPr>
              <a:t>Інь</a:t>
            </a:r>
            <a:r>
              <a:rPr lang="uk-UA" sz="5400" dirty="0" smtClean="0">
                <a:latin typeface="Segoe Print" pitchFamily="2" charset="0"/>
              </a:rPr>
              <a:t> </a:t>
            </a:r>
            <a:r>
              <a:rPr lang="uk-UA" sz="5400" dirty="0" err="1" smtClean="0">
                <a:solidFill>
                  <a:schemeClr val="bg2">
                    <a:lumMod val="50000"/>
                  </a:schemeClr>
                </a:solidFill>
                <a:latin typeface="Segoe Print" pitchFamily="2" charset="0"/>
              </a:rPr>
              <a:t>Янь</a:t>
            </a:r>
            <a:endParaRPr lang="uk-UA" sz="5400" dirty="0">
              <a:solidFill>
                <a:schemeClr val="bg2">
                  <a:lumMod val="50000"/>
                </a:schemeClr>
              </a:solidFill>
              <a:latin typeface="Segoe Print" pitchFamily="2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40768"/>
            <a:ext cx="3269357" cy="326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340768"/>
            <a:ext cx="324036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“ Захист ”</a:t>
            </a:r>
            <a:endParaRPr lang="uk-UA" sz="4800" dirty="0">
              <a:solidFill>
                <a:schemeClr val="tx2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08720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Кожна домівка повинна мати свій </a:t>
            </a:r>
            <a:r>
              <a:rPr lang="uk-UA" dirty="0" err="1" smtClean="0"/>
              <a:t>“захист”</a:t>
            </a:r>
            <a:r>
              <a:rPr lang="uk-UA" dirty="0" smtClean="0"/>
              <a:t>:</a:t>
            </a:r>
          </a:p>
          <a:p>
            <a:r>
              <a:rPr lang="uk-UA" dirty="0" smtClean="0"/>
              <a:t> </a:t>
            </a:r>
            <a:r>
              <a:rPr lang="uk-UA" dirty="0" smtClean="0"/>
              <a:t>   </a:t>
            </a:r>
          </a:p>
          <a:p>
            <a:r>
              <a:rPr lang="uk-UA" dirty="0" smtClean="0"/>
              <a:t>         </a:t>
            </a:r>
            <a:r>
              <a:rPr lang="uk-UA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- Черепаха                                        -  Тигр                                            </a:t>
            </a:r>
            <a:r>
              <a:rPr lang="uk-UA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- Дракон </a:t>
            </a:r>
          </a:p>
          <a:p>
            <a:endParaRPr lang="uk-UA" dirty="0" smtClean="0"/>
          </a:p>
          <a:p>
            <a:endParaRPr lang="uk-UA" dirty="0" smtClean="0"/>
          </a:p>
          <a:p>
            <a:r>
              <a:rPr lang="uk-UA" dirty="0" smtClean="0"/>
              <a:t>     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r>
              <a:rPr lang="uk-UA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                                                                    </a:t>
            </a:r>
            <a:r>
              <a:rPr lang="uk-UA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-Фенікс</a:t>
            </a:r>
            <a:endParaRPr lang="uk-UA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22322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916832"/>
            <a:ext cx="3168352" cy="211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988840"/>
            <a:ext cx="2935213" cy="195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4520691"/>
            <a:ext cx="1584176" cy="233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12160" y="5589240"/>
            <a:ext cx="3131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/>
              <a:t>Примітка: колір тварин повинен бути, такий як на зображеннях!</a:t>
            </a:r>
            <a:endParaRPr lang="uk-UA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Аксесуари та символи </a:t>
            </a:r>
            <a:r>
              <a:rPr lang="uk-UA" sz="4000" dirty="0" err="1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феншуй</a:t>
            </a:r>
            <a:endParaRPr lang="uk-UA" sz="4000" dirty="0">
              <a:solidFill>
                <a:schemeClr val="tx2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48478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Аксесуари, </a:t>
            </a:r>
            <a:r>
              <a:rPr lang="uk-UA" dirty="0" smtClean="0"/>
              <a:t>символізуючи різні </a:t>
            </a:r>
            <a:r>
              <a:rPr lang="uk-UA" dirty="0" smtClean="0"/>
              <a:t>стихії, застосовуються для того, щоб посилити або нейтралізувати ту чи іншу енергію в приміщенні, в залежності від конкретної ситуації.</a:t>
            </a:r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708920"/>
            <a:ext cx="5328592" cy="355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u="sng" dirty="0" smtClean="0">
                <a:solidFill>
                  <a:srgbClr val="63EEF1"/>
                </a:solidFill>
                <a:latin typeface="Segoe Print" pitchFamily="2" charset="0"/>
              </a:rPr>
              <a:t>Вода</a:t>
            </a:r>
            <a:endParaRPr lang="uk-UA" sz="4400" b="1" u="sng" dirty="0">
              <a:solidFill>
                <a:srgbClr val="63EEF1"/>
              </a:solidFill>
              <a:latin typeface="Segoe Print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700808"/>
            <a:ext cx="4104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u="sng" dirty="0" smtClean="0"/>
              <a:t>Фонтан, </a:t>
            </a:r>
            <a:r>
              <a:rPr lang="ru-RU" sz="1600" b="1" i="1" u="sng" dirty="0" err="1" smtClean="0"/>
              <a:t>водоспад</a:t>
            </a:r>
            <a:r>
              <a:rPr lang="ru-RU" sz="1600" b="1" i="1" u="sng" dirty="0" smtClean="0"/>
              <a:t>, </a:t>
            </a:r>
            <a:r>
              <a:rPr lang="ru-RU" sz="1600" b="1" i="1" u="sng" dirty="0" err="1" smtClean="0"/>
              <a:t>аератор</a:t>
            </a:r>
            <a:r>
              <a:rPr lang="ru-RU" sz="1600" b="1" i="1" u="sng" dirty="0" smtClean="0"/>
              <a:t> </a:t>
            </a:r>
            <a:r>
              <a:rPr lang="ru-RU" sz="1600" dirty="0" smtClean="0"/>
              <a:t>- активна вода. У </a:t>
            </a:r>
            <a:r>
              <a:rPr lang="ru-RU" sz="1600" dirty="0" err="1" smtClean="0"/>
              <a:t>фонтані</a:t>
            </a:r>
            <a:r>
              <a:rPr lang="ru-RU" sz="1600" dirty="0" smtClean="0"/>
              <a:t> вода повинна не просто </a:t>
            </a:r>
            <a:r>
              <a:rPr lang="ru-RU" sz="1600" dirty="0" err="1" smtClean="0"/>
              <a:t>виливатися</a:t>
            </a:r>
            <a:r>
              <a:rPr lang="ru-RU" sz="1600" dirty="0" smtClean="0"/>
              <a:t> </a:t>
            </a:r>
            <a:r>
              <a:rPr lang="ru-RU" sz="1600" dirty="0" err="1" smtClean="0"/>
              <a:t>з</a:t>
            </a:r>
            <a:r>
              <a:rPr lang="ru-RU" sz="1600" dirty="0" smtClean="0"/>
              <a:t> </a:t>
            </a:r>
            <a:r>
              <a:rPr lang="ru-RU" sz="1600" dirty="0" err="1" smtClean="0"/>
              <a:t>отвору</a:t>
            </a:r>
            <a:r>
              <a:rPr lang="ru-RU" sz="1600" dirty="0" smtClean="0"/>
              <a:t>, в </a:t>
            </a:r>
            <a:r>
              <a:rPr lang="ru-RU" sz="1600" dirty="0" err="1" smtClean="0"/>
              <a:t>ньому</a:t>
            </a:r>
            <a:r>
              <a:rPr lang="ru-RU" sz="1600" dirty="0" smtClean="0"/>
              <a:t> </a:t>
            </a:r>
            <a:r>
              <a:rPr lang="ru-RU" sz="1600" dirty="0" err="1" smtClean="0"/>
              <a:t>обов'язково</a:t>
            </a:r>
            <a:r>
              <a:rPr lang="ru-RU" sz="1600" dirty="0" smtClean="0"/>
              <a:t> повинна бути одна чаша </a:t>
            </a:r>
            <a:r>
              <a:rPr lang="ru-RU" sz="1600" dirty="0" err="1" smtClean="0"/>
              <a:t>або</a:t>
            </a:r>
            <a:r>
              <a:rPr lang="ru-RU" sz="1600" dirty="0" smtClean="0"/>
              <a:t> </a:t>
            </a:r>
            <a:r>
              <a:rPr lang="ru-RU" sz="1600" dirty="0" err="1" smtClean="0"/>
              <a:t>декілька</a:t>
            </a:r>
            <a:r>
              <a:rPr lang="ru-RU" sz="1600" dirty="0" smtClean="0"/>
              <a:t>, в </a:t>
            </a:r>
            <a:r>
              <a:rPr lang="ru-RU" sz="1600" dirty="0" err="1" smtClean="0"/>
              <a:t>яких</a:t>
            </a:r>
            <a:r>
              <a:rPr lang="ru-RU" sz="1600" dirty="0" smtClean="0"/>
              <a:t> вода могла б </a:t>
            </a:r>
            <a:r>
              <a:rPr lang="ru-RU" sz="1600" dirty="0" err="1" smtClean="0"/>
              <a:t>накопичуватися</a:t>
            </a:r>
            <a:r>
              <a:rPr lang="ru-RU" sz="1600" dirty="0" smtClean="0"/>
              <a:t>.</a:t>
            </a:r>
            <a:endParaRPr lang="uk-UA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12474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CCCFF"/>
                </a:solidFill>
              </a:rPr>
              <a:t>Активна вода                                                  Спокійна вода</a:t>
            </a:r>
            <a:endParaRPr lang="uk-UA" sz="2400" b="1" dirty="0">
              <a:solidFill>
                <a:srgbClr val="CCCCFF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1835696" y="764704"/>
            <a:ext cx="1944216" cy="288032"/>
          </a:xfrm>
          <a:prstGeom prst="straightConnector1">
            <a:avLst/>
          </a:prstGeom>
          <a:ln w="38100">
            <a:solidFill>
              <a:schemeClr val="tx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364088" y="764704"/>
            <a:ext cx="1800200" cy="360040"/>
          </a:xfrm>
          <a:prstGeom prst="straightConnector1">
            <a:avLst/>
          </a:prstGeom>
          <a:ln w="38100">
            <a:solidFill>
              <a:schemeClr val="tx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212976"/>
            <a:ext cx="208823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501008"/>
            <a:ext cx="240026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5220072" y="1700808"/>
            <a:ext cx="3779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С</a:t>
            </a:r>
            <a:r>
              <a:rPr lang="ru-RU" dirty="0" err="1" smtClean="0"/>
              <a:t>покійна</a:t>
            </a:r>
            <a:r>
              <a:rPr lang="ru-RU" dirty="0" smtClean="0"/>
              <a:t> вода - </a:t>
            </a:r>
            <a:r>
              <a:rPr lang="ru-RU" b="1" i="1" u="sng" dirty="0" err="1" smtClean="0"/>
              <a:t>відкрита</a:t>
            </a:r>
            <a:r>
              <a:rPr lang="ru-RU" b="1" i="1" u="sng" dirty="0" smtClean="0"/>
              <a:t> </a:t>
            </a:r>
            <a:r>
              <a:rPr lang="ru-RU" b="1" i="1" u="sng" dirty="0" err="1" smtClean="0"/>
              <a:t>скляна</a:t>
            </a:r>
            <a:r>
              <a:rPr lang="ru-RU" b="1" i="1" u="sng" dirty="0" smtClean="0"/>
              <a:t> посудина </a:t>
            </a:r>
            <a:r>
              <a:rPr lang="ru-RU" b="1" i="1" u="sng" dirty="0" err="1" smtClean="0"/>
              <a:t>з</a:t>
            </a:r>
            <a:r>
              <a:rPr lang="ru-RU" b="1" i="1" u="sng" dirty="0" smtClean="0"/>
              <a:t> водою.</a:t>
            </a:r>
            <a:endParaRPr lang="uk-UA" b="1" i="1" u="sng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140968"/>
            <a:ext cx="273630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107504" y="593467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 err="1" smtClean="0"/>
              <a:t>Акваріум</a:t>
            </a:r>
            <a:r>
              <a:rPr lang="ru-RU" sz="1600" dirty="0" smtClean="0"/>
              <a:t> </a:t>
            </a:r>
            <a:r>
              <a:rPr lang="ru-RU" sz="1600" dirty="0" err="1" smtClean="0"/>
              <a:t>теж</a:t>
            </a:r>
            <a:r>
              <a:rPr lang="ru-RU" sz="1600" dirty="0" smtClean="0"/>
              <a:t> </a:t>
            </a:r>
            <a:r>
              <a:rPr lang="ru-RU" sz="1600" dirty="0" err="1" smtClean="0"/>
              <a:t>вважається</a:t>
            </a:r>
            <a:r>
              <a:rPr lang="ru-RU" sz="1600" dirty="0" smtClean="0"/>
              <a:t> символом </a:t>
            </a:r>
            <a:r>
              <a:rPr lang="ru-RU" sz="1600" dirty="0" err="1" smtClean="0"/>
              <a:t>активної</a:t>
            </a:r>
            <a:r>
              <a:rPr lang="ru-RU" sz="1600" dirty="0" smtClean="0"/>
              <a:t> води, особливо, </a:t>
            </a:r>
            <a:r>
              <a:rPr lang="ru-RU" sz="1600" dirty="0" err="1" smtClean="0"/>
              <a:t>якщо</a:t>
            </a:r>
            <a:r>
              <a:rPr lang="ru-RU" sz="1600" dirty="0" smtClean="0"/>
              <a:t> </a:t>
            </a:r>
            <a:r>
              <a:rPr lang="ru-RU" sz="1600" dirty="0" err="1" smtClean="0"/>
              <a:t>він</a:t>
            </a:r>
            <a:r>
              <a:rPr lang="ru-RU" sz="1600" dirty="0" smtClean="0"/>
              <a:t> </a:t>
            </a:r>
            <a:r>
              <a:rPr lang="ru-RU" sz="1600" dirty="0" err="1" smtClean="0"/>
              <a:t>освітлений</a:t>
            </a:r>
            <a:r>
              <a:rPr lang="ru-RU" sz="1600" dirty="0" smtClean="0"/>
              <a:t> </a:t>
            </a:r>
            <a:r>
              <a:rPr lang="ru-RU" sz="1600" dirty="0" err="1" smtClean="0"/>
              <a:t>і</a:t>
            </a:r>
            <a:r>
              <a:rPr lang="ru-RU" sz="1600" dirty="0" smtClean="0"/>
              <a:t> оснащений </a:t>
            </a:r>
            <a:r>
              <a:rPr lang="ru-RU" sz="1600" dirty="0" err="1" smtClean="0"/>
              <a:t>аератором</a:t>
            </a:r>
            <a:r>
              <a:rPr lang="ru-RU" sz="1600" dirty="0" smtClean="0"/>
              <a:t>.</a:t>
            </a:r>
            <a:endParaRPr lang="uk-UA" sz="16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rgbClr val="CCFFFF"/>
                </a:solidFill>
                <a:latin typeface="Segoe Print" pitchFamily="2" charset="0"/>
              </a:rPr>
              <a:t>Музика вітру</a:t>
            </a:r>
            <a:endParaRPr lang="uk-UA" sz="3600" dirty="0">
              <a:solidFill>
                <a:srgbClr val="CCFFFF"/>
              </a:solidFill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98072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Музика</a:t>
            </a:r>
            <a:r>
              <a:rPr lang="ru-RU" dirty="0" smtClean="0"/>
              <a:t> </a:t>
            </a:r>
            <a:r>
              <a:rPr lang="ru-RU" dirty="0" err="1" smtClean="0"/>
              <a:t>вітру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бути </a:t>
            </a:r>
            <a:r>
              <a:rPr lang="ru-RU" dirty="0" err="1" smtClean="0"/>
              <a:t>дерев'яною</a:t>
            </a:r>
            <a:r>
              <a:rPr lang="ru-RU" dirty="0" smtClean="0"/>
              <a:t> , </a:t>
            </a:r>
            <a:r>
              <a:rPr lang="ru-RU" dirty="0" smtClean="0"/>
              <a:t>бамбуковою </a:t>
            </a:r>
            <a:r>
              <a:rPr lang="ru-RU" dirty="0" smtClean="0"/>
              <a:t>, </a:t>
            </a:r>
            <a:r>
              <a:rPr lang="ru-RU" dirty="0" err="1" smtClean="0"/>
              <a:t>металевою</a:t>
            </a:r>
            <a:r>
              <a:rPr lang="ru-RU" dirty="0" smtClean="0"/>
              <a:t> </a:t>
            </a:r>
            <a:r>
              <a:rPr lang="ru-RU" dirty="0" smtClean="0"/>
              <a:t>, </a:t>
            </a:r>
            <a:r>
              <a:rPr lang="ru-RU" dirty="0" err="1" smtClean="0"/>
              <a:t>порцеляновою</a:t>
            </a:r>
            <a:r>
              <a:rPr lang="ru-RU" dirty="0" smtClean="0"/>
              <a:t> 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пластмасовою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988840"/>
            <a:ext cx="4032448" cy="257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2132856"/>
            <a:ext cx="25557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Найчастіше використовується металева музика вітру , яка потрібна для нейтралізації шкідливих енергій в тих випадках , коли в часто використовувані приміщення прилітають несприятливі зірки.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588224" y="2132856"/>
            <a:ext cx="25557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Бамбукові</a:t>
            </a:r>
            <a:r>
              <a:rPr lang="ru-RU" dirty="0" smtClean="0"/>
              <a:t> </a:t>
            </a:r>
            <a:r>
              <a:rPr lang="ru-RU" dirty="0" err="1" smtClean="0"/>
              <a:t>дзвіночки</a:t>
            </a:r>
            <a:r>
              <a:rPr lang="ru-RU" dirty="0" smtClean="0"/>
              <a:t> </a:t>
            </a:r>
            <a:r>
              <a:rPr lang="ru-RU" dirty="0" err="1" smtClean="0"/>
              <a:t>повинні</a:t>
            </a:r>
            <a:r>
              <a:rPr lang="ru-RU" dirty="0" smtClean="0"/>
              <a:t> </a:t>
            </a:r>
            <a:r>
              <a:rPr lang="ru-RU" dirty="0" err="1" smtClean="0"/>
              <a:t>мати</a:t>
            </a:r>
            <a:r>
              <a:rPr lang="ru-RU" dirty="0" smtClean="0"/>
              <a:t> три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чотири</a:t>
            </a:r>
            <a:r>
              <a:rPr lang="ru-RU" dirty="0" smtClean="0"/>
              <a:t> </a:t>
            </a:r>
            <a:r>
              <a:rPr lang="ru-RU" dirty="0" err="1" smtClean="0"/>
              <a:t>палички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вішають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зазвичай</a:t>
            </a:r>
            <a:r>
              <a:rPr lang="ru-RU" dirty="0" smtClean="0"/>
              <a:t> в секторах , де </a:t>
            </a:r>
            <a:r>
              <a:rPr lang="ru-RU" dirty="0" err="1" smtClean="0"/>
              <a:t>потрібно</a:t>
            </a:r>
            <a:r>
              <a:rPr lang="ru-RU" dirty="0" smtClean="0"/>
              <a:t> </a:t>
            </a:r>
            <a:r>
              <a:rPr lang="ru-RU" dirty="0" err="1" smtClean="0"/>
              <a:t>пробудити</a:t>
            </a:r>
            <a:r>
              <a:rPr lang="ru-RU" dirty="0" smtClean="0"/>
              <a:t> </a:t>
            </a:r>
            <a:r>
              <a:rPr lang="ru-RU" dirty="0" err="1" smtClean="0"/>
              <a:t>енергію</a:t>
            </a:r>
            <a:r>
              <a:rPr lang="ru-RU" dirty="0" smtClean="0"/>
              <a:t> Дерева. </a:t>
            </a:r>
            <a:r>
              <a:rPr lang="ru-RU" dirty="0" err="1" smtClean="0"/>
              <a:t>Наприклад</a:t>
            </a:r>
            <a:r>
              <a:rPr lang="ru-RU" dirty="0" smtClean="0"/>
              <a:t> , на </a:t>
            </a:r>
            <a:r>
              <a:rPr lang="ru-RU" dirty="0" err="1" smtClean="0"/>
              <a:t>сході</a:t>
            </a:r>
            <a:r>
              <a:rPr lang="ru-RU" dirty="0" smtClean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південному</a:t>
            </a:r>
            <a:r>
              <a:rPr lang="ru-RU" dirty="0" smtClean="0"/>
              <a:t> </a:t>
            </a:r>
            <a:r>
              <a:rPr lang="ru-RU" dirty="0" smtClean="0"/>
              <a:t>- </a:t>
            </a:r>
            <a:r>
              <a:rPr lang="ru-RU" dirty="0" err="1" smtClean="0"/>
              <a:t>сході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469952"/>
            <a:ext cx="1368152" cy="238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4509120"/>
            <a:ext cx="252028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153</TotalTime>
  <Words>1068</Words>
  <Application>Microsoft Office PowerPoint</Application>
  <PresentationFormat>Экран (4:3)</PresentationFormat>
  <Paragraphs>152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Бумажная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Катерина</dc:creator>
  <cp:lastModifiedBy>Катерина</cp:lastModifiedBy>
  <cp:revision>17</cp:revision>
  <dcterms:created xsi:type="dcterms:W3CDTF">2014-03-14T17:44:04Z</dcterms:created>
  <dcterms:modified xsi:type="dcterms:W3CDTF">2014-03-14T20:27:38Z</dcterms:modified>
</cp:coreProperties>
</file>