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  <p:sldMasterId id="2147483780" r:id="rId3"/>
    <p:sldMasterId id="2147483792" r:id="rId4"/>
  </p:sldMasterIdLst>
  <p:sldIdLst>
    <p:sldId id="256" r:id="rId5"/>
    <p:sldId id="258" r:id="rId6"/>
    <p:sldId id="261" r:id="rId7"/>
    <p:sldId id="259" r:id="rId8"/>
    <p:sldId id="260" r:id="rId9"/>
    <p:sldId id="262" r:id="rId10"/>
    <p:sldId id="263" r:id="rId11"/>
    <p:sldId id="264" r:id="rId12"/>
    <p:sldId id="266" r:id="rId13"/>
    <p:sldId id="265" r:id="rId14"/>
    <p:sldId id="25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28794" y="1214422"/>
            <a:ext cx="48958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spc="10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Презентація </a:t>
            </a:r>
          </a:p>
          <a:p>
            <a:pPr algn="ctr"/>
            <a:r>
              <a:rPr lang="uk-UA" sz="5400" b="1" spc="10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на тему:</a:t>
            </a:r>
            <a:endParaRPr lang="ru-RU" sz="5400" b="1" cap="none" spc="10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3929066"/>
            <a:ext cx="70009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7200" b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Громадянство</a:t>
            </a:r>
            <a:endParaRPr lang="ru-RU" sz="7200" b="1" cap="none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uk-UA" smtClean="0"/>
              <a:t>    Громадянство в Україні визначається Конституцією України та Законом України “Про громадянство України”.</a:t>
            </a:r>
            <a:endParaRPr lang="ru-RU"/>
          </a:p>
        </p:txBody>
      </p:sp>
      <p:pic>
        <p:nvPicPr>
          <p:cNvPr id="4" name="Рисунок 3" descr="12_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57951">
            <a:off x="857224" y="2857496"/>
            <a:ext cx="2786082" cy="3671190"/>
          </a:xfrm>
          <a:prstGeom prst="rect">
            <a:avLst/>
          </a:prstGeom>
        </p:spPr>
      </p:pic>
      <p:pic>
        <p:nvPicPr>
          <p:cNvPr id="6" name="Рисунок 5" descr="124477_image_lar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57088">
            <a:off x="4167281" y="3111422"/>
            <a:ext cx="3921927" cy="2614618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mtClean="0"/>
              <a:t>Презентац</a:t>
            </a:r>
            <a:r>
              <a:rPr lang="uk-UA" smtClean="0"/>
              <a:t>ію виконала </a:t>
            </a:r>
          </a:p>
          <a:p>
            <a:pPr>
              <a:buNone/>
            </a:pPr>
            <a:r>
              <a:rPr lang="uk-UA" smtClean="0"/>
              <a:t>учениця 9-Є класу</a:t>
            </a:r>
          </a:p>
          <a:p>
            <a:pPr>
              <a:buNone/>
            </a:pPr>
            <a:r>
              <a:rPr lang="uk-UA" smtClean="0"/>
              <a:t>Бірюк Анна</a:t>
            </a:r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Що таке “громадянство”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Громадянство – це стійкий, необмежений у просторі правовий зв'язок фізичної особи з державою.</a:t>
            </a:r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Що таке “депатріація”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Депатріація – це вихід з громадянства.</a:t>
            </a:r>
            <a:endParaRPr lang="ru-RU"/>
          </a:p>
        </p:txBody>
      </p:sp>
      <p:pic>
        <p:nvPicPr>
          <p:cNvPr id="4" name="Рисунок 3" descr="prav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95406">
            <a:off x="5666465" y="3594770"/>
            <a:ext cx="2340864" cy="2340864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mtClean="0"/>
              <a:t>Що таке “правовий статус особи”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Правовий статус особи  - це відносини між особою і державою та суспільством, передбачені та гарантовані законами. </a:t>
            </a:r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mtClean="0"/>
              <a:t>Який буває правовий статус особи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Громадянин</a:t>
            </a:r>
          </a:p>
          <a:p>
            <a:r>
              <a:rPr lang="uk-UA" smtClean="0"/>
              <a:t>Іноземець</a:t>
            </a:r>
          </a:p>
          <a:p>
            <a:r>
              <a:rPr lang="uk-UA" smtClean="0"/>
              <a:t>Апатрид</a:t>
            </a:r>
          </a:p>
          <a:p>
            <a:r>
              <a:rPr lang="uk-UA" smtClean="0"/>
              <a:t>Біпатрид</a:t>
            </a:r>
          </a:p>
        </p:txBody>
      </p:sp>
      <p:pic>
        <p:nvPicPr>
          <p:cNvPr id="4" name="Рисунок 3" descr="pho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05357">
            <a:off x="3577385" y="2647492"/>
            <a:ext cx="4762500" cy="3095625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72000"/>
          </a:xfrm>
        </p:spPr>
        <p:txBody>
          <a:bodyPr/>
          <a:lstStyle/>
          <a:p>
            <a:r>
              <a:rPr lang="uk-UA" smtClean="0"/>
              <a:t>Іноземець – це людина, яка має громадянство іншої країни.</a:t>
            </a:r>
            <a:endParaRPr lang="ru-RU"/>
          </a:p>
        </p:txBody>
      </p:sp>
      <p:pic>
        <p:nvPicPr>
          <p:cNvPr id="4" name="Рисунок 3" descr="passport2_0x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013452">
            <a:off x="1214414" y="3429000"/>
            <a:ext cx="2075818" cy="3014088"/>
          </a:xfrm>
          <a:prstGeom prst="rect">
            <a:avLst/>
          </a:prstGeom>
        </p:spPr>
      </p:pic>
      <p:pic>
        <p:nvPicPr>
          <p:cNvPr id="5" name="Рисунок 4" descr="PAE_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62692">
            <a:off x="3205243" y="3663605"/>
            <a:ext cx="1881188" cy="2633663"/>
          </a:xfrm>
          <a:prstGeom prst="rect">
            <a:avLst/>
          </a:prstGeom>
        </p:spPr>
      </p:pic>
      <p:pic>
        <p:nvPicPr>
          <p:cNvPr id="6" name="Рисунок 5" descr="паспорт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28766">
            <a:off x="4941770" y="3217192"/>
            <a:ext cx="2000264" cy="291013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Апатрид – це людина без громадянства.</a:t>
            </a:r>
          </a:p>
          <a:p>
            <a:r>
              <a:rPr lang="uk-UA" smtClean="0"/>
              <a:t>Біпатрид – це людина з подвійним громадянством.</a:t>
            </a:r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67494"/>
            <a:ext cx="9144064" cy="1232680"/>
          </a:xfrm>
        </p:spPr>
        <p:txBody>
          <a:bodyPr>
            <a:normAutofit fontScale="90000"/>
          </a:bodyPr>
          <a:lstStyle/>
          <a:p>
            <a:r>
              <a:rPr lang="uk-UA" smtClean="0"/>
              <a:t>Підстави набуття громадянства: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За народженням</a:t>
            </a:r>
          </a:p>
          <a:p>
            <a:r>
              <a:rPr lang="uk-UA" smtClean="0"/>
              <a:t>За територіальним похожденням</a:t>
            </a:r>
          </a:p>
          <a:p>
            <a:r>
              <a:rPr lang="uk-UA" smtClean="0"/>
              <a:t>Внаслідок прийняття громадянства</a:t>
            </a:r>
          </a:p>
          <a:p>
            <a:r>
              <a:rPr lang="uk-UA" smtClean="0"/>
              <a:t>Внаслідок поновлення у громадянстві</a:t>
            </a:r>
          </a:p>
          <a:p>
            <a:r>
              <a:rPr lang="uk-UA" smtClean="0"/>
              <a:t>Внаслідок усиновлення, встановлення над дитиною опіки, визнання батьківства чи материнства та ін. підстав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358082" cy="1071570"/>
          </a:xfrm>
        </p:spPr>
        <p:txBody>
          <a:bodyPr>
            <a:normAutofit fontScale="90000"/>
          </a:bodyPr>
          <a:lstStyle/>
          <a:p>
            <a:r>
              <a:rPr lang="uk-UA" smtClean="0"/>
              <a:t>Підстави припинення громадянства: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500306"/>
            <a:ext cx="8229600" cy="3571900"/>
          </a:xfrm>
        </p:spPr>
        <p:txBody>
          <a:bodyPr/>
          <a:lstStyle/>
          <a:p>
            <a:r>
              <a:rPr lang="uk-UA" smtClean="0"/>
              <a:t>Внаслідок виходу з громадянства</a:t>
            </a:r>
          </a:p>
          <a:p>
            <a:r>
              <a:rPr lang="uk-UA" smtClean="0"/>
              <a:t>Внаслідок втрати громадянства</a:t>
            </a:r>
          </a:p>
          <a:p>
            <a:r>
              <a:rPr lang="uk-UA" smtClean="0"/>
              <a:t>За підставами, передбаченими міжнародними договорами</a:t>
            </a:r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169</Words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Яркая</vt:lpstr>
      <vt:lpstr>Городская</vt:lpstr>
      <vt:lpstr>1_Яркая</vt:lpstr>
      <vt:lpstr>Справедливость</vt:lpstr>
      <vt:lpstr>Слайд 1</vt:lpstr>
      <vt:lpstr>Що таке “громадянство”</vt:lpstr>
      <vt:lpstr>Що таке “депатріація”</vt:lpstr>
      <vt:lpstr>Що таке “правовий статус особи”</vt:lpstr>
      <vt:lpstr>Який буває правовий статус особи </vt:lpstr>
      <vt:lpstr>Слайд 6</vt:lpstr>
      <vt:lpstr>Слайд 7</vt:lpstr>
      <vt:lpstr>Підстави набуття громадянства:</vt:lpstr>
      <vt:lpstr>Підстави припинення громадянства: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11</cp:revision>
  <dcterms:modified xsi:type="dcterms:W3CDTF">2011-12-14T17:05:57Z</dcterms:modified>
</cp:coreProperties>
</file>