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2" autoAdjust="0"/>
    <p:restoredTop sz="94660"/>
  </p:normalViewPr>
  <p:slideViewPr>
    <p:cSldViewPr>
      <p:cViewPr varScale="1">
        <p:scale>
          <a:sx n="68" d="100"/>
          <a:sy n="68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8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2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9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0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3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9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9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6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5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1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ПРЕЗЕНТАЦИЯ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экономике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6600" b="1" i="1" dirty="0" smtClean="0">
                <a:latin typeface="Times New Roman" pitchFamily="18" charset="0"/>
              </a:rPr>
              <a:t>Гривна</a:t>
            </a:r>
            <a:endParaRPr lang="ru-RU" sz="6600" b="1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3500" b="1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3500" b="1" i="1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3500" b="1" i="1" dirty="0"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300" i="1" dirty="0" smtClean="0">
                <a:latin typeface="Times New Roman" pitchFamily="18" charset="0"/>
              </a:rPr>
              <a:t>                                                                     </a:t>
            </a:r>
            <a:r>
              <a:rPr lang="ru-RU" sz="2300" i="1" dirty="0" smtClean="0">
                <a:latin typeface="Times New Roman" pitchFamily="18" charset="0"/>
              </a:rPr>
              <a:t>Ученицы 11-А </a:t>
            </a:r>
            <a:r>
              <a:rPr lang="ru-RU" sz="2300" i="1" dirty="0">
                <a:latin typeface="Times New Roman" pitchFamily="18" charset="0"/>
              </a:rPr>
              <a:t>класса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300" i="1" dirty="0" smtClean="0">
                <a:latin typeface="Times New Roman" pitchFamily="18" charset="0"/>
              </a:rPr>
              <a:t>                                                              </a:t>
            </a:r>
            <a:r>
              <a:rPr lang="ru-RU" sz="2300" i="1" dirty="0" smtClean="0">
                <a:latin typeface="Times New Roman" pitchFamily="18" charset="0"/>
              </a:rPr>
              <a:t>Д</a:t>
            </a:r>
            <a:r>
              <a:rPr lang="ru-RU" sz="2300" i="1" dirty="0" smtClean="0">
                <a:latin typeface="Times New Roman" pitchFamily="18" charset="0"/>
              </a:rPr>
              <a:t>онецкого НВК «ЛИТ          </a:t>
            </a:r>
            <a:r>
              <a:rPr lang="ru-RU" sz="2300" i="1" dirty="0" smtClean="0">
                <a:latin typeface="Times New Roman" pitchFamily="18" charset="0"/>
              </a:rPr>
              <a:t>СИТ ОШ </a:t>
            </a:r>
            <a:r>
              <a:rPr lang="ru-RU" sz="2300" i="1" dirty="0">
                <a:latin typeface="Times New Roman" pitchFamily="18" charset="0"/>
              </a:rPr>
              <a:t>№</a:t>
            </a:r>
            <a:r>
              <a:rPr lang="ru-RU" sz="2300" i="1" dirty="0" smtClean="0">
                <a:latin typeface="Times New Roman" pitchFamily="18" charset="0"/>
              </a:rPr>
              <a:t>61»</a:t>
            </a:r>
            <a:endParaRPr lang="ru-RU" sz="2300" i="1" dirty="0"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300" i="1" dirty="0">
                <a:latin typeface="Times New Roman" pitchFamily="18" charset="0"/>
              </a:rPr>
              <a:t>Касторской </a:t>
            </a:r>
            <a:r>
              <a:rPr lang="ru-RU" sz="2300" i="1" dirty="0" err="1">
                <a:latin typeface="Times New Roman" pitchFamily="18" charset="0"/>
              </a:rPr>
              <a:t>Сузанны</a:t>
            </a:r>
            <a:endParaRPr lang="ru-RU" sz="2300" i="1" dirty="0">
              <a:latin typeface="Times New Roman" pitchFamily="18" charset="0"/>
            </a:endParaRPr>
          </a:p>
        </p:txBody>
      </p:sp>
      <p:pic>
        <p:nvPicPr>
          <p:cNvPr id="2054" name="Picture 6" descr="http://www.regional.com.ua/data/uploaded/3a17b2cf-868f-4f1d-a428-a46eefb01d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688">
            <a:off x="49623" y="3612574"/>
            <a:ext cx="482453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1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Выпуск купюр 1994 – 2001гг.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536408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1</a:t>
            </a:r>
            <a:r>
              <a:rPr lang="ru-RU" sz="2400" dirty="0" smtClean="0"/>
              <a:t> </a:t>
            </a:r>
            <a:r>
              <a:rPr lang="ru-RU" sz="2400" dirty="0"/>
              <a:t>грн.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133х66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зелено-коричневый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Аверс – Владимир Великий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Руины Херсонеса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1994г</a:t>
            </a:r>
            <a:r>
              <a:rPr lang="ru-RU" sz="2400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02.09.1996г.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://www.fx4u.ru/uploads/monthly_11_2008/post-1156-12280760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832226" cy="48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7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4355976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2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133х66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оранжево -коричневый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Аверс – Ярослав Мудрый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Собор Святой Софии в Киеве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1995г</a:t>
            </a:r>
            <a:r>
              <a:rPr lang="ru-RU" sz="2400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01.09.1997г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http://www.shopconros.ru/pictures/big/964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687788" cy="46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8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15984" y="1628800"/>
            <a:ext cx="4762872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5</a:t>
            </a:r>
            <a:r>
              <a:rPr lang="ru-RU" sz="2400" dirty="0" smtClean="0"/>
              <a:t>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133х66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синий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Аверс – Богдан Хмельницкий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</a:t>
            </a:r>
            <a:r>
              <a:rPr lang="ru-RU" sz="2400" dirty="0"/>
              <a:t>церковь в селе </a:t>
            </a:r>
          </a:p>
          <a:p>
            <a:pPr marL="0" indent="0" algn="just">
              <a:buNone/>
            </a:pPr>
            <a:r>
              <a:rPr lang="ru-RU" sz="2400" dirty="0"/>
              <a:t>      </a:t>
            </a:r>
            <a:r>
              <a:rPr lang="ru-RU" sz="2400" dirty="0" err="1"/>
              <a:t>Суботове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1994г</a:t>
            </a:r>
            <a:r>
              <a:rPr lang="ru-RU" sz="2400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01.09.1997г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http://img-fotki.yandex.ru/get/4529/129274998.11/0_596ae_855987db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18886"/>
            <a:ext cx="4310567" cy="41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0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40316" y="1380908"/>
            <a:ext cx="4084886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10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133х66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темно-сине-красный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Иван Мазепа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Киево-Печерская Лавра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1994г</a:t>
            </a:r>
            <a:r>
              <a:rPr lang="ru-RU" sz="2400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01.09.1997г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http://news.nikcity.com/storage/images/2009_06/4797_0_513x5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80" y="1096746"/>
            <a:ext cx="48863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8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418680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20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133х66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коричнево-зеленый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Иван Франко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Львовский оперный театр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1995г</a:t>
            </a:r>
            <a:r>
              <a:rPr lang="ru-RU" sz="2400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01.09.1997г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http://coins-ukraine.at.ua/_ph/14/2/417019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625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8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5255" y="1340768"/>
            <a:ext cx="4217215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5</a:t>
            </a:r>
            <a:r>
              <a:rPr lang="ru-RU" sz="2400" dirty="0" smtClean="0"/>
              <a:t>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133х66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фиолетово-желтый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Михаил </a:t>
            </a:r>
            <a:r>
              <a:rPr lang="ru-RU" sz="2400" dirty="0"/>
              <a:t>Г</a:t>
            </a:r>
            <a:r>
              <a:rPr lang="ru-RU" sz="2400" dirty="0" smtClean="0"/>
              <a:t>рушевский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Здание Верховной Рады Украины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не указана на банкнотах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02.09.1996г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http://bonistica.net/img/50-uan-19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910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418680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100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133х66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коричнево- зеленый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Тарас Шевченко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Собор Святой Софии в Киеве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не указана в </a:t>
            </a:r>
            <a:r>
              <a:rPr lang="ru-RU" sz="2400" dirty="0" err="1" smtClean="0"/>
              <a:t>банкнтах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02.09.1996г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http://www.monetarub.ru/data/big/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7625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0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508" y="1556792"/>
            <a:ext cx="4258816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2</a:t>
            </a:r>
            <a:r>
              <a:rPr lang="ru-RU" sz="2400" dirty="0" smtClean="0"/>
              <a:t>00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133х66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розово-синий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Леся Украинка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Башня Луцкого Замка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не указана в </a:t>
            </a:r>
            <a:r>
              <a:rPr lang="ru-RU" sz="2400" dirty="0" err="1" smtClean="0"/>
              <a:t>банкнтах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22.08.2001г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http://bonistica.net/img/200-uan-19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611639" cy="45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8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Выпуск 2003-2013гг.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882578"/>
            <a:ext cx="4788024" cy="410445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1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118х63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серо-зеленый, желто-синий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Владимир Великий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город Владимира (Киев)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2004, 2006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01.12.2004, 22.05.2006</a:t>
            </a:r>
            <a:endParaRPr lang="ru-RU" dirty="0"/>
          </a:p>
        </p:txBody>
      </p:sp>
      <p:pic>
        <p:nvPicPr>
          <p:cNvPr id="19458" name="Picture 2" descr="http://img-fotki.yandex.ru/get/2709/ale46381079.b/0_162d_fbf908f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672408" cy="39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s57.radikal.ru/i155/1108/d6/392920999c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0" y="4725144"/>
            <a:ext cx="3756913" cy="19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planetolog.ru/banknotes/Ukraine-2006-1UAH-r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35" y="4725144"/>
            <a:ext cx="3732620" cy="19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0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19116" y="1412776"/>
            <a:ext cx="403244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2</a:t>
            </a:r>
            <a:r>
              <a:rPr lang="ru-RU" sz="2400" dirty="0" smtClean="0"/>
              <a:t>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118х63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желто-коричневый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Ярослав Мудрый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Собор Святой Софии в Киеве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2004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14.06.2004</a:t>
            </a:r>
            <a:endParaRPr lang="ru-RU" dirty="0"/>
          </a:p>
        </p:txBody>
      </p:sp>
      <p:pic>
        <p:nvPicPr>
          <p:cNvPr id="20482" name="Picture 2" descr="http://img-fotki.yandex.ru/get/5311/129274998.9/0_5276f_414b5eab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96422"/>
            <a:ext cx="4608512" cy="48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2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onistica.ru/files/valuta/1290090619b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847">
            <a:off x="3050438" y="3577949"/>
            <a:ext cx="4536504" cy="24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71969"/>
            <a:ext cx="8229600" cy="394989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Гри́вна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валюта Украины. В прошлом 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—денежная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единица Киевской Руси.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Гривна делится на 100 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копеек. Буквенный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код валюты в стандарте 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UAH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цифровой — 980.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http://www.bonistica.ru/files/valuta/1279656412b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7630">
            <a:off x="4493587" y="3511250"/>
            <a:ext cx="4104456" cy="22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onistika.net/cat_img/1178470073a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591">
            <a:off x="4433871" y="3877883"/>
            <a:ext cx="4360932" cy="23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onistika.net/cat_img/1312892474a_l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053">
            <a:off x="2694652" y="3535759"/>
            <a:ext cx="4532873" cy="24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4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428396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5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118х63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синий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Богдан Хмельницкий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Церковь в </a:t>
            </a:r>
            <a:r>
              <a:rPr lang="ru-RU" sz="2400" dirty="0" err="1" smtClean="0"/>
              <a:t>Суботове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2004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14.06.2004</a:t>
            </a:r>
            <a:endParaRPr lang="ru-RU" dirty="0"/>
          </a:p>
        </p:txBody>
      </p:sp>
      <p:pic>
        <p:nvPicPr>
          <p:cNvPr id="21506" name="Picture 2" descr="http://i29.fastpic.ru/big/2011/1122/5b/b7a6ced6250b8ee4cdc96dee8fb043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569866" cy="47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6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20281" y="1342141"/>
            <a:ext cx="4690864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10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124х66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красный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Иван Мазепа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Панорама Киево-Печерской Лавры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2006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август 2006</a:t>
            </a:r>
            <a:endParaRPr lang="ru-RU" dirty="0"/>
          </a:p>
        </p:txBody>
      </p:sp>
      <p:pic>
        <p:nvPicPr>
          <p:cNvPr id="22530" name="Picture 2" descr="http://www.1568.lutsk.ua/admin/spaw/uploads/images/big_1255357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87584"/>
            <a:ext cx="436252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4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428396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2</a:t>
            </a:r>
            <a:r>
              <a:rPr lang="ru-RU" sz="2400" dirty="0" smtClean="0"/>
              <a:t>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130х69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зеленый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Иван Франко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Львовский оперный театр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2003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01.12.2004</a:t>
            </a:r>
            <a:endParaRPr lang="ru-RU" dirty="0"/>
          </a:p>
        </p:txBody>
      </p:sp>
      <p:pic>
        <p:nvPicPr>
          <p:cNvPr id="23554" name="Picture 2" descr="http://www.all4coins.ru/upload/iblock/ac0/f841a1f1-5815-11dd-b028-001a4d45941e_8b30cda6-7398-11dd-9210-001a4d45941e.resiz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48" y="1012687"/>
            <a:ext cx="4482832" cy="47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39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4067944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50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136х72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фиолетовый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Михаил Грушевский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Здание Украинской Центральной  Рады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2004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29.03.2004</a:t>
            </a:r>
            <a:endParaRPr lang="ru-RU" dirty="0"/>
          </a:p>
        </p:txBody>
      </p:sp>
      <p:pic>
        <p:nvPicPr>
          <p:cNvPr id="24578" name="Picture 2" descr="http://s017.radikal.ru/i441/1111/dd/7a2c1df18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76" y="1196750"/>
            <a:ext cx="4680520" cy="483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12645" y="1299563"/>
            <a:ext cx="4608512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100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142х75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желто-зеленый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Тарас Шевченко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Днепр и слепой бандурист с мальчиком-поводырем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2005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20.02.2006</a:t>
            </a:r>
            <a:endParaRPr lang="ru-RU" dirty="0"/>
          </a:p>
        </p:txBody>
      </p:sp>
      <p:pic>
        <p:nvPicPr>
          <p:cNvPr id="25602" name="Picture 2" descr="http://s018.radikal.ru/i513/1203/c1/e29289781a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24" y="1268760"/>
            <a:ext cx="4347073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7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24578" y="1556792"/>
            <a:ext cx="454684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</a:t>
            </a:r>
            <a:r>
              <a:rPr lang="ru-RU" sz="2400" dirty="0" smtClean="0"/>
              <a:t>200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148х75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розовый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 Леся Украинка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 Башня Луцкого замка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2007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28.05.2007</a:t>
            </a:r>
            <a:endParaRPr lang="ru-RU" dirty="0"/>
          </a:p>
        </p:txBody>
      </p:sp>
      <p:pic>
        <p:nvPicPr>
          <p:cNvPr id="26626" name="Picture 2" descr="http://vestnik.in.ua/uploads/posts/2012-02/1328855493_ukr_200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29" y="1313878"/>
            <a:ext cx="4522329" cy="460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52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27671" y="1556792"/>
            <a:ext cx="454684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 5</a:t>
            </a:r>
            <a:r>
              <a:rPr lang="ru-RU" sz="2400" dirty="0" smtClean="0"/>
              <a:t>00 грн</a:t>
            </a:r>
            <a:r>
              <a:rPr lang="ru-RU" sz="2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</a:t>
            </a:r>
            <a:r>
              <a:rPr lang="ru-RU" sz="2400" dirty="0" smtClean="0"/>
              <a:t>154х75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персиковый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 </a:t>
            </a:r>
            <a:r>
              <a:rPr lang="ru-RU" sz="2400" dirty="0"/>
              <a:t>Г</a:t>
            </a:r>
            <a:r>
              <a:rPr lang="ru-RU" sz="2400" dirty="0" smtClean="0"/>
              <a:t>ригорий Сковорода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 </a:t>
            </a:r>
            <a:r>
              <a:rPr lang="ru-RU" sz="2400" dirty="0" err="1" smtClean="0"/>
              <a:t>Киево</a:t>
            </a:r>
            <a:r>
              <a:rPr lang="ru-RU" sz="2400" dirty="0" smtClean="0"/>
              <a:t> - </a:t>
            </a:r>
            <a:r>
              <a:rPr lang="ru-RU" sz="2400" dirty="0" err="1" smtClean="0"/>
              <a:t>Могилянская</a:t>
            </a:r>
            <a:r>
              <a:rPr lang="ru-RU" sz="2400" dirty="0" smtClean="0"/>
              <a:t> Академия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</a:t>
            </a:r>
            <a:r>
              <a:rPr lang="ru-RU" sz="2400" dirty="0" smtClean="0"/>
              <a:t>2006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</a:t>
            </a:r>
            <a:r>
              <a:rPr lang="ru-RU" sz="2400" dirty="0" smtClean="0"/>
              <a:t>15.09.2006</a:t>
            </a:r>
            <a:endParaRPr lang="ru-RU" dirty="0"/>
          </a:p>
        </p:txBody>
      </p:sp>
      <p:pic>
        <p:nvPicPr>
          <p:cNvPr id="27650" name="Picture 2" descr="http://content.foto.mail.ru/mail/svetic08031969/_answers/i-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6190"/>
            <a:ext cx="4390558" cy="42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3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19229"/>
            <a:ext cx="9144000" cy="26650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Символ гривны представляет собой рукописный вариант </a:t>
            </a:r>
            <a:r>
              <a:rPr lang="ru-RU" dirty="0" smtClean="0"/>
              <a:t>кириллической</a:t>
            </a:r>
            <a:r>
              <a:rPr lang="ru-RU" dirty="0"/>
              <a:t> буквы </a:t>
            </a:r>
            <a:r>
              <a:rPr lang="ru-RU" b="1" i="1" dirty="0"/>
              <a:t>г</a:t>
            </a:r>
            <a:r>
              <a:rPr lang="ru-RU" dirty="0"/>
              <a:t> с двумя горизонтальными чертами, символизирующими стабильность, как и в знаках других валют, например </a:t>
            </a:r>
            <a:r>
              <a:rPr lang="ru-RU" dirty="0" smtClean="0"/>
              <a:t>€.</a:t>
            </a:r>
            <a:r>
              <a:rPr lang="ru-RU" dirty="0"/>
              <a:t> Официальное сокращение — «</a:t>
            </a:r>
            <a:r>
              <a:rPr lang="ru-RU" dirty="0" err="1"/>
              <a:t>грн</a:t>
            </a:r>
            <a:r>
              <a:rPr lang="ru-RU" dirty="0" smtClean="0"/>
              <a:t>», </a:t>
            </a:r>
            <a:r>
              <a:rPr lang="ru-RU" dirty="0"/>
              <a:t>как для украинского, так и для русского языков.</a:t>
            </a:r>
            <a:endParaRPr lang="ru-RU" dirty="0"/>
          </a:p>
        </p:txBody>
      </p:sp>
      <p:pic>
        <p:nvPicPr>
          <p:cNvPr id="5122" name="Picture 2" descr="http://upload.wikimedia.org/wikipedia/commons/thumb/1/16/Hryvnia_sign.svg/270px-Hryvnia_sig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3200761" cy="40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5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731" y="421757"/>
            <a:ext cx="8229600" cy="1143000"/>
          </a:xfrm>
        </p:spPr>
        <p:txBody>
          <a:bodyPr/>
          <a:lstStyle/>
          <a:p>
            <a:r>
              <a:rPr lang="ru-RU" dirty="0" smtClean="0"/>
              <a:t>Номиналы купюр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261" y="1844824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В </a:t>
            </a:r>
            <a:r>
              <a:rPr lang="ru-RU" dirty="0"/>
              <a:t>сентябре 1991 года, после рассмотрения Верховным Советом </a:t>
            </a:r>
            <a:r>
              <a:rPr lang="ru-RU" dirty="0" smtClean="0"/>
              <a:t>УССР,  </a:t>
            </a:r>
            <a:r>
              <a:rPr lang="ru-RU" dirty="0"/>
              <a:t>был запланирован выпуск банкнот </a:t>
            </a:r>
            <a:r>
              <a:rPr lang="ru-RU" dirty="0" smtClean="0"/>
              <a:t>номиналами</a:t>
            </a:r>
            <a:r>
              <a:rPr lang="ru-RU" dirty="0"/>
              <a:t> </a:t>
            </a:r>
            <a:r>
              <a:rPr lang="ru-RU" dirty="0" smtClean="0"/>
              <a:t>1</a:t>
            </a:r>
            <a:r>
              <a:rPr lang="ru-RU" dirty="0"/>
              <a:t>, 3, 5, 10, 25, 50, 100, 200 </a:t>
            </a:r>
            <a:r>
              <a:rPr lang="ru-RU" dirty="0" smtClean="0"/>
              <a:t>гривен. </a:t>
            </a:r>
            <a:r>
              <a:rPr lang="ru-RU" dirty="0"/>
              <a:t>Позже номиналы в 3 и 25 гривен были заменены на 2 и 20 соответственно. Постановление Президиума Верховной Рады Украины от 10 декабря 1991 года </a:t>
            </a:r>
            <a:r>
              <a:rPr lang="ru-RU" dirty="0" smtClean="0"/>
              <a:t>предусматривало </a:t>
            </a:r>
            <a:r>
              <a:rPr lang="ru-RU" dirty="0"/>
              <a:t>следующие номиналы: 1, 2, 10, 20, 50 и 100 гривен; резервные банкноты: 5 и 200 гривен</a:t>
            </a:r>
            <a:r>
              <a:rPr lang="ru-RU" dirty="0" smtClean="0"/>
              <a:t>.</a:t>
            </a:r>
            <a:r>
              <a:rPr lang="ru-RU" dirty="0"/>
              <a:t> Постановлением Президиума Верховной Рады </a:t>
            </a:r>
            <a:r>
              <a:rPr lang="ru-RU" dirty="0" smtClean="0"/>
              <a:t>Украины</a:t>
            </a:r>
            <a:r>
              <a:rPr lang="ru-RU" dirty="0"/>
              <a:t> </a:t>
            </a:r>
            <a:r>
              <a:rPr lang="ru-RU" dirty="0" smtClean="0"/>
              <a:t>от </a:t>
            </a:r>
            <a:r>
              <a:rPr lang="ru-RU" dirty="0"/>
              <a:t>12 февраля 1996 года </a:t>
            </a:r>
            <a:r>
              <a:rPr lang="ru-RU" dirty="0" err="1" smtClean="0"/>
              <a:t>покупюрное</a:t>
            </a:r>
            <a:r>
              <a:rPr lang="ru-RU" dirty="0" smtClean="0"/>
              <a:t> </a:t>
            </a:r>
            <a:r>
              <a:rPr lang="ru-RU" dirty="0"/>
              <a:t>построение гривны было дополнено резервной банкнотой 500 гривен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UkraineP104a-2Hryvni-1992(1996)-donatedoy 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4824">
            <a:off x="154298" y="403545"/>
            <a:ext cx="1511697" cy="7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-griven-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475">
            <a:off x="605349" y="688170"/>
            <a:ext cx="1556672" cy="8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UkraineP106b-10Hryven-1992(1996)-donatedoy 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062">
            <a:off x="7389708" y="343439"/>
            <a:ext cx="1504334" cy="7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UkrainePNew-20Hryven-2004-donatedoy 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09">
            <a:off x="7164288" y="625952"/>
            <a:ext cx="1512168" cy="7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7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7208" cy="868958"/>
          </a:xfrm>
        </p:spPr>
        <p:txBody>
          <a:bodyPr>
            <a:normAutofit/>
          </a:bodyPr>
          <a:lstStyle/>
          <a:p>
            <a:r>
              <a:rPr lang="ru-RU" dirty="0" smtClean="0"/>
              <a:t>Выпуск купюр 1992г.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824536" cy="36724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Номинал – 1 грн.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Размер 135х70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Цвет: оливковый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Аверс – Владимир Великий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Руины Херсонеса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первой печати – 1992г.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выпуска – 02.09.1996г.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100" name="Picture 4" descr="http://ua3000.info/upload/Image/11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467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2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33761"/>
            <a:ext cx="3851920" cy="381642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400" dirty="0"/>
              <a:t>Номинал – </a:t>
            </a:r>
            <a:r>
              <a:rPr lang="ru-RU" sz="3400" dirty="0" smtClean="0"/>
              <a:t>2 грн</a:t>
            </a:r>
            <a:r>
              <a:rPr lang="ru-RU" sz="3400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/>
              <a:t>Размер 135х70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/>
              <a:t>Цвет: </a:t>
            </a:r>
            <a:r>
              <a:rPr lang="ru-RU" sz="3400" dirty="0" smtClean="0"/>
              <a:t>коричневый</a:t>
            </a:r>
            <a:endParaRPr lang="ru-RU" sz="3400" dirty="0"/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/>
              <a:t>Аверс – Ярослав Мудрый</a:t>
            </a:r>
            <a:endParaRPr lang="ru-RU" sz="3400" dirty="0"/>
          </a:p>
          <a:p>
            <a:pPr algn="just">
              <a:buFont typeface="Wingdings" pitchFamily="2" charset="2"/>
              <a:buChar char="Ø"/>
            </a:pPr>
            <a:r>
              <a:rPr lang="ru-RU" sz="3400" dirty="0"/>
              <a:t>Реверс </a:t>
            </a:r>
            <a:r>
              <a:rPr lang="ru-RU" sz="3400" dirty="0" smtClean="0"/>
              <a:t>–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Собор 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Святой Софии</a:t>
            </a:r>
            <a:r>
              <a:rPr lang="ru-RU" sz="3400" dirty="0"/>
              <a:t> в </a:t>
            </a:r>
            <a:r>
              <a:rPr lang="ru-RU" sz="3400" dirty="0" smtClean="0"/>
              <a:t>Киеве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/>
              <a:t>Дата </a:t>
            </a:r>
            <a:r>
              <a:rPr lang="ru-RU" sz="3400" dirty="0"/>
              <a:t>первой печати – 1992г.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/>
              <a:t>Дата выпуска – 02.09.1996г.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www.all4coins.ru/upload/iblock/9a1/79418fe4-98d2-11de-a755-001a4d45941e_00928683-e57a-11de-9fa7-002421a6676f.resiz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71663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2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330824" cy="398040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</a:t>
            </a:r>
            <a:r>
              <a:rPr lang="ru-RU" sz="2400" dirty="0" smtClean="0"/>
              <a:t>5 </a:t>
            </a:r>
            <a:r>
              <a:rPr lang="ru-RU" sz="2400" dirty="0"/>
              <a:t>грн.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135х70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синий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Аверс – </a:t>
            </a:r>
            <a:r>
              <a:rPr lang="ru-RU" sz="2400" dirty="0" smtClean="0"/>
              <a:t>Богдан Хмельницкий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Церковь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селе 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Суботове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1992г.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02.09.1996г.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http://www.bonistika.net/forum/files/thumbs/t_5-1992_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60762"/>
            <a:ext cx="4716016" cy="48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5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620" y="1225887"/>
            <a:ext cx="4211960" cy="460851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</a:t>
            </a:r>
            <a:r>
              <a:rPr lang="ru-RU" sz="2400" dirty="0" smtClean="0"/>
              <a:t>10 </a:t>
            </a:r>
            <a:r>
              <a:rPr lang="ru-RU" sz="2400" dirty="0"/>
              <a:t>грн.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135х70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 фиолетовый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Аверс </a:t>
            </a:r>
            <a:r>
              <a:rPr lang="ru-RU" sz="2400" dirty="0" smtClean="0"/>
              <a:t>– Иван Мазепа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Киево-Печерская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лавра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1992г.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02.09.1996г.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://s017.radikal.ru/i400/1111/78/48ab846a5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80" y="1052736"/>
            <a:ext cx="469312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8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3923928" cy="452472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/>
              <a:t>Номинал – 2</a:t>
            </a:r>
            <a:r>
              <a:rPr lang="ru-RU" sz="2400" dirty="0" smtClean="0"/>
              <a:t>0 </a:t>
            </a:r>
            <a:r>
              <a:rPr lang="ru-RU" sz="2400" dirty="0"/>
              <a:t>грн.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Размер 135х70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Цвет: </a:t>
            </a:r>
            <a:r>
              <a:rPr lang="ru-RU" sz="2400" dirty="0" smtClean="0"/>
              <a:t>серо-коричневый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Аверс – Иван Франко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Реверс – Львовский оперный театр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Дата </a:t>
            </a:r>
            <a:r>
              <a:rPr lang="ru-RU" sz="2400" dirty="0"/>
              <a:t>первой печати – 1992г.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Дата выпуска – 02.09.1996г.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://img-fotki.yandex.ru/get/5412/129274998.b/0_53eba_9104b03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30" y="1052736"/>
            <a:ext cx="486192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0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rgbClr val="FF99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698</Words>
  <Application>Microsoft Office PowerPoint</Application>
  <PresentationFormat>Экран (4:3)</PresentationFormat>
  <Paragraphs>173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</vt:lpstr>
      <vt:lpstr>Презентация PowerPoint</vt:lpstr>
      <vt:lpstr>Презентация PowerPoint</vt:lpstr>
      <vt:lpstr>Номиналы купюр </vt:lpstr>
      <vt:lpstr>Выпуск купюр 1992г. 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 купюр 1994 – 2001гг.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 2003-2013гг.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Администратор</dc:creator>
  <cp:lastModifiedBy>DNA7 X86</cp:lastModifiedBy>
  <cp:revision>15</cp:revision>
  <dcterms:created xsi:type="dcterms:W3CDTF">2013-11-12T14:44:12Z</dcterms:created>
  <dcterms:modified xsi:type="dcterms:W3CDTF">2013-11-12T17:19:14Z</dcterms:modified>
</cp:coreProperties>
</file>