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861048"/>
            <a:ext cx="8077200" cy="1673352"/>
          </a:xfrm>
        </p:spPr>
        <p:txBody>
          <a:bodyPr/>
          <a:lstStyle/>
          <a:p>
            <a:r>
              <a:rPr lang="ru-RU" dirty="0" smtClean="0"/>
              <a:t>Илья Репин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Подготовили</a:t>
            </a:r>
          </a:p>
          <a:p>
            <a:r>
              <a:rPr lang="ru-RU" dirty="0" smtClean="0"/>
              <a:t>Ученицы 11А </a:t>
            </a:r>
            <a:r>
              <a:rPr lang="ru-RU" dirty="0" err="1" smtClean="0"/>
              <a:t>класа</a:t>
            </a:r>
            <a:endParaRPr lang="ru-RU" dirty="0" smtClean="0"/>
          </a:p>
          <a:p>
            <a:r>
              <a:rPr lang="ru-RU" dirty="0" smtClean="0"/>
              <a:t>ЗОШ №65</a:t>
            </a:r>
          </a:p>
          <a:p>
            <a:r>
              <a:rPr lang="ru-RU" dirty="0" smtClean="0"/>
              <a:t>Кинебас Наталия и </a:t>
            </a:r>
          </a:p>
          <a:p>
            <a:r>
              <a:rPr lang="ru-RU" dirty="0" smtClean="0"/>
              <a:t>Харьковская Юлия	</a:t>
            </a:r>
          </a:p>
        </p:txBody>
      </p:sp>
      <p:pic>
        <p:nvPicPr>
          <p:cNvPr id="14338" name="Picture 2" descr="Фотография 1900-х год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836712"/>
            <a:ext cx="2124075" cy="2800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Актриса Пелагея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err="1" smtClean="0"/>
              <a:t>Стрепетова</a:t>
            </a:r>
            <a:endParaRPr lang="ru-RU" dirty="0"/>
          </a:p>
        </p:txBody>
      </p:sp>
      <p:pic>
        <p:nvPicPr>
          <p:cNvPr id="21506" name="Picture 2" descr="Пелагея Стрепет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84784"/>
            <a:ext cx="4336186" cy="5373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конец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1844-1930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7"/>
            <a:ext cx="4330824" cy="46279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 Илья Ефимович Репин</a:t>
            </a:r>
            <a:r>
              <a:rPr lang="ru-RU" dirty="0" smtClean="0"/>
              <a:t> (24 июля  1844, Чугуев, Российская империя — 29 сентября 1930, Куоккала, Финляндия) — русский художник-живописец, мастер портрета, исторических и бытовых </a:t>
            </a:r>
            <a:r>
              <a:rPr lang="ru-RU" dirty="0" smtClean="0"/>
              <a:t>сцен</a:t>
            </a:r>
            <a:r>
              <a:rPr lang="ru-RU" dirty="0" smtClean="0"/>
              <a:t>.</a:t>
            </a:r>
            <a:r>
              <a:rPr lang="ru-RU" baseline="30000" dirty="0" smtClean="0"/>
              <a:t> </a:t>
            </a:r>
            <a:r>
              <a:rPr lang="ru-RU" dirty="0" smtClean="0"/>
              <a:t>Академик Императорской </a:t>
            </a:r>
            <a:r>
              <a:rPr lang="ru-RU" dirty="0" smtClean="0"/>
              <a:t>Академии Художеств.</a:t>
            </a:r>
            <a:endParaRPr lang="ru-RU" dirty="0"/>
          </a:p>
        </p:txBody>
      </p:sp>
      <p:pic>
        <p:nvPicPr>
          <p:cNvPr id="1026" name="Picture 2" descr="http://img-fotki.yandex.ru/get/3309/innalove.16/0_ac71_de428655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844824"/>
            <a:ext cx="3240360" cy="40952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Письмо запорожцев турецкому султану, тема картины с которой И. Репин начал работу с 1880 года и создал ряд эскизов к основной и окончательной работе над запорожцами, которую закончил в 1891 году.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Запорожцы пишут письмо турецкому султану 1880-91</a:t>
            </a:r>
            <a:endParaRPr lang="ru-RU" dirty="0"/>
          </a:p>
        </p:txBody>
      </p:sp>
      <p:pic>
        <p:nvPicPr>
          <p:cNvPr id="15362" name="Picture 2" descr="Запорожцы пишут письмо турецкому султан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568952" cy="5065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Бурлаки на Волге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1871 год</a:t>
            </a:r>
            <a:r>
              <a:rPr lang="ru-RU" dirty="0" smtClean="0"/>
              <a:t> — «Бурлаки на Волге», как законченное произведение впервые было показано на выставке</a:t>
            </a:r>
            <a:r>
              <a:rPr lang="ru-RU" dirty="0" smtClean="0"/>
              <a:t>.</a:t>
            </a:r>
          </a:p>
          <a:p>
            <a:r>
              <a:rPr lang="ru-RU" b="1" u="sng" dirty="0" smtClean="0"/>
              <a:t>1873 год</a:t>
            </a:r>
            <a:r>
              <a:rPr lang="ru-RU" dirty="0" smtClean="0"/>
              <a:t> — закончил писать картину «Бурлаки на Волге</a:t>
            </a:r>
            <a:r>
              <a:rPr lang="ru-RU" dirty="0" smtClean="0"/>
              <a:t>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Бурлаки на Волге</a:t>
            </a:r>
            <a:endParaRPr lang="ru-RU" dirty="0"/>
          </a:p>
        </p:txBody>
      </p:sp>
      <p:pic>
        <p:nvPicPr>
          <p:cNvPr id="16386" name="Picture 2" descr="File:Ilia Efimovich Repin (1844-1930) - Volga Boatmen (1870-187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929" y="1988840"/>
            <a:ext cx="9176929" cy="42443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Иван Грозный и сын его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Иван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Полотно «Иван Грозный и сын его Иван 16 ноября 1581 года» относится к числу самых известных произведений И. Е. Репина. По признанию художника, замысел картины впервые возник у него в 1882 году после концерта Римского-Корсакова.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Иван Грозный и сын его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Иван</a:t>
            </a:r>
            <a:endParaRPr lang="ru-RU" dirty="0"/>
          </a:p>
        </p:txBody>
      </p:sp>
      <p:pic>
        <p:nvPicPr>
          <p:cNvPr id="19458" name="Picture 2" descr="Иван Гроз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84784"/>
            <a:ext cx="6933182" cy="5373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>Актриса Пелагея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err="1" smtClean="0"/>
              <a:t>Стрепетова</a:t>
            </a:r>
            <a:r>
              <a:rPr lang="ru-RU" b="0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1878 году художник делает несколько карандашных набросков, изображающих актрису. Проходит еще три года, и Репин создает живописный портрет </a:t>
            </a:r>
            <a:r>
              <a:rPr lang="ru-RU" dirty="0" err="1" smtClean="0"/>
              <a:t>Стрепетовой</a:t>
            </a:r>
            <a:r>
              <a:rPr lang="ru-RU" dirty="0" smtClean="0"/>
              <a:t>, в котором она представлена в роли Лизаветы из пьесы А. Ф. Писемского «Горькая судьбина».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</TotalTime>
  <Words>162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Илья Репин</vt:lpstr>
      <vt:lpstr>1844-1930</vt:lpstr>
      <vt:lpstr>Слайд 3</vt:lpstr>
      <vt:lpstr>Запорожцы пишут письмо турецкому султану 1880-91</vt:lpstr>
      <vt:lpstr>Бурлаки на Волге</vt:lpstr>
      <vt:lpstr>Бурлаки на Волге</vt:lpstr>
      <vt:lpstr>Иван Грозный и сын его Иван</vt:lpstr>
      <vt:lpstr>Иван Грозный и сын его Иван</vt:lpstr>
      <vt:lpstr> Актриса Пелагея Стрепетова.</vt:lpstr>
      <vt:lpstr> Актриса Пелагея Стрепетова</vt:lpstr>
      <vt:lpstr>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2014-02-06T12:05:43Z</dcterms:created>
  <dcterms:modified xsi:type="dcterms:W3CDTF">2014-02-06T13:14:50Z</dcterms:modified>
</cp:coreProperties>
</file>