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F881C1B-72D0-43CE-A93F-34E717327C15}" type="datetimeFigureOut">
              <a:rPr lang="ru-RU" smtClean="0"/>
              <a:t>14.10.2014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1711355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881C1B-72D0-43CE-A93F-34E717327C15}" type="datetimeFigureOut">
              <a:rPr lang="ru-RU" smtClean="0"/>
              <a:t>14.10.2014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1714649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881C1B-72D0-43CE-A93F-34E717327C15}" type="datetimeFigureOut">
              <a:rPr lang="ru-RU" smtClean="0"/>
              <a:t>14.10.2014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157137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881C1B-72D0-43CE-A93F-34E717327C15}" type="datetimeFigureOut">
              <a:rPr lang="ru-RU" smtClean="0"/>
              <a:t>14.10.2014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247708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F881C1B-72D0-43CE-A93F-34E717327C15}" type="datetimeFigureOut">
              <a:rPr lang="ru-RU" smtClean="0"/>
              <a:t>14.10.2014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1415030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F881C1B-72D0-43CE-A93F-34E717327C15}" type="datetimeFigureOut">
              <a:rPr lang="ru-RU" smtClean="0"/>
              <a:t>14.10.2014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330417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F881C1B-72D0-43CE-A93F-34E717327C15}" type="datetimeFigureOut">
              <a:rPr lang="ru-RU" smtClean="0"/>
              <a:t>14.10.2014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195020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F881C1B-72D0-43CE-A93F-34E717327C15}" type="datetimeFigureOut">
              <a:rPr lang="ru-RU" smtClean="0"/>
              <a:t>14.10.2014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2168048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881C1B-72D0-43CE-A93F-34E717327C15}" type="datetimeFigureOut">
              <a:rPr lang="ru-RU" smtClean="0"/>
              <a:t>14.10.2014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2639464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881C1B-72D0-43CE-A93F-34E717327C15}" type="datetimeFigureOut">
              <a:rPr lang="ru-RU" smtClean="0"/>
              <a:t>14.10.2014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3535513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881C1B-72D0-43CE-A93F-34E717327C15}" type="datetimeFigureOut">
              <a:rPr lang="ru-RU" smtClean="0"/>
              <a:t>14.10.2014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53E266-D055-4207-B2AB-A7D02523D5D2}" type="slidenum">
              <a:rPr lang="ru-RU" smtClean="0"/>
              <a:t>‹#›</a:t>
            </a:fld>
            <a:endParaRPr lang="ru-RU"/>
          </a:p>
        </p:txBody>
      </p:sp>
    </p:spTree>
    <p:extLst>
      <p:ext uri="{BB962C8B-B14F-4D97-AF65-F5344CB8AC3E}">
        <p14:creationId xmlns:p14="http://schemas.microsoft.com/office/powerpoint/2010/main" val="159902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881C1B-72D0-43CE-A93F-34E717327C15}" type="datetimeFigureOut">
              <a:rPr lang="ru-RU" smtClean="0"/>
              <a:t>14.10.2014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53E266-D055-4207-B2AB-A7D02523D5D2}" type="slidenum">
              <a:rPr lang="ru-RU" smtClean="0"/>
              <a:t>‹#›</a:t>
            </a:fld>
            <a:endParaRPr lang="ru-RU"/>
          </a:p>
        </p:txBody>
      </p:sp>
    </p:spTree>
    <p:extLst>
      <p:ext uri="{BB962C8B-B14F-4D97-AF65-F5344CB8AC3E}">
        <p14:creationId xmlns:p14="http://schemas.microsoft.com/office/powerpoint/2010/main" val="867264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en-US" sz="8800" dirty="0" err="1" smtClean="0">
                <a:solidFill>
                  <a:srgbClr val="002060"/>
                </a:solidFill>
              </a:rPr>
              <a:t>Théâtre</a:t>
            </a:r>
            <a:r>
              <a:rPr lang="ru-RU" sz="8800" dirty="0" smtClean="0">
                <a:solidFill>
                  <a:srgbClr val="002060"/>
                </a:solidFill>
              </a:rPr>
              <a:t> </a:t>
            </a:r>
            <a:r>
              <a:rPr lang="en-US" sz="8800" dirty="0" smtClean="0">
                <a:solidFill>
                  <a:srgbClr val="002060"/>
                </a:solidFill>
              </a:rPr>
              <a:t>en France</a:t>
            </a:r>
            <a:endParaRPr lang="ru-RU" sz="8800" dirty="0">
              <a:solidFill>
                <a:srgbClr val="002060"/>
              </a:solidFill>
            </a:endParaRPr>
          </a:p>
        </p:txBody>
      </p:sp>
    </p:spTree>
    <p:extLst>
      <p:ext uri="{BB962C8B-B14F-4D97-AF65-F5344CB8AC3E}">
        <p14:creationId xmlns:p14="http://schemas.microsoft.com/office/powerpoint/2010/main" val="574706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Théâtre</a:t>
            </a:r>
            <a:r>
              <a:rPr lang="en-US" dirty="0" smtClean="0"/>
              <a:t> national </a:t>
            </a:r>
            <a:r>
              <a:rPr lang="en-US" dirty="0" err="1" smtClean="0"/>
              <a:t>populaire</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fr-FR" dirty="0" smtClean="0"/>
              <a:t>Le Théâtre National Populaire (TNP) est une institution théâtrale fondée en 1920 par Firmin Gémier à Paris et située depuis 1972 place Lazare-Goujon dans le quartier des Gratte-Ciel à Villeurbanne. Le TNP a pour mission de développer une politique de spectacles de qualité, accessibles au plus grand nombre. Du théâtre « élitaire pour tous », selon la formule d'Antoine Vitez. Le TNP est un Centre dramatique national, c'est-à-dire qu'il assure une mission de création, production et accueil de spectacles dans le domaine théâtral. Il dispose en outre de son atelier de construction de décor</a:t>
            </a:r>
            <a:endParaRPr lang="ru-RU" dirty="0"/>
          </a:p>
        </p:txBody>
      </p:sp>
    </p:spTree>
    <p:extLst>
      <p:ext uri="{BB962C8B-B14F-4D97-AF65-F5344CB8AC3E}">
        <p14:creationId xmlns:p14="http://schemas.microsoft.com/office/powerpoint/2010/main" val="2154243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Объект 12"/>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 y="30366"/>
            <a:ext cx="4915555" cy="3686666"/>
          </a:xfrm>
        </p:spPr>
      </p:pic>
      <p:pic>
        <p:nvPicPr>
          <p:cNvPr id="14" name="Объект 13"/>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283968" y="3181178"/>
            <a:ext cx="4860032" cy="3645024"/>
          </a:xfrm>
        </p:spPr>
      </p:pic>
      <p:sp>
        <p:nvSpPr>
          <p:cNvPr id="15" name="TextBox 14"/>
          <p:cNvSpPr txBox="1"/>
          <p:nvPr/>
        </p:nvSpPr>
        <p:spPr>
          <a:xfrm>
            <a:off x="179512" y="3853054"/>
            <a:ext cx="3600400" cy="646331"/>
          </a:xfrm>
          <a:prstGeom prst="rect">
            <a:avLst/>
          </a:prstGeom>
          <a:noFill/>
        </p:spPr>
        <p:txBody>
          <a:bodyPr wrap="square" rtlCol="0">
            <a:spAutoFit/>
          </a:bodyPr>
          <a:lstStyle/>
          <a:p>
            <a:r>
              <a:rPr lang="fr-FR" dirty="0"/>
              <a:t>Le Théâtre national populaire, place Lazare-Goujon</a:t>
            </a:r>
            <a:endParaRPr lang="ru-RU" dirty="0"/>
          </a:p>
        </p:txBody>
      </p:sp>
      <p:sp>
        <p:nvSpPr>
          <p:cNvPr id="16" name="TextBox 15"/>
          <p:cNvSpPr txBox="1"/>
          <p:nvPr/>
        </p:nvSpPr>
        <p:spPr>
          <a:xfrm>
            <a:off x="6084168" y="2348880"/>
            <a:ext cx="2304256" cy="369332"/>
          </a:xfrm>
          <a:prstGeom prst="rect">
            <a:avLst/>
          </a:prstGeom>
          <a:noFill/>
        </p:spPr>
        <p:txBody>
          <a:bodyPr wrap="square" rtlCol="0">
            <a:spAutoFit/>
          </a:bodyPr>
          <a:lstStyle/>
          <a:p>
            <a:r>
              <a:rPr lang="fr-FR" dirty="0"/>
              <a:t>La salle et la scène</a:t>
            </a:r>
            <a:endParaRPr lang="ru-RU" dirty="0"/>
          </a:p>
        </p:txBody>
      </p:sp>
    </p:spTree>
    <p:extLst>
      <p:ext uri="{BB962C8B-B14F-4D97-AF65-F5344CB8AC3E}">
        <p14:creationId xmlns:p14="http://schemas.microsoft.com/office/powerpoint/2010/main" val="2073148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en-US" dirty="0" err="1" smtClean="0"/>
              <a:t>Pastorale</a:t>
            </a:r>
            <a:r>
              <a:rPr lang="en-US" dirty="0" smtClean="0"/>
              <a:t> (Pays </a:t>
            </a:r>
            <a:r>
              <a:rPr lang="en-US" dirty="0" err="1" smtClean="0"/>
              <a:t>basque</a:t>
            </a:r>
            <a:r>
              <a:rPr lang="en-US" dirty="0" smtClean="0"/>
              <a:t>)</a:t>
            </a:r>
            <a:endParaRPr lang="ru-RU" dirty="0"/>
          </a:p>
        </p:txBody>
      </p:sp>
      <p:sp>
        <p:nvSpPr>
          <p:cNvPr id="6" name="Объект 5"/>
          <p:cNvSpPr>
            <a:spLocks noGrp="1"/>
          </p:cNvSpPr>
          <p:nvPr>
            <p:ph idx="1"/>
          </p:nvPr>
        </p:nvSpPr>
        <p:spPr/>
        <p:txBody>
          <a:bodyPr>
            <a:normAutofit lnSpcReduction="10000"/>
          </a:bodyPr>
          <a:lstStyle/>
          <a:p>
            <a:pPr marL="0" indent="0">
              <a:buNone/>
            </a:pPr>
            <a:r>
              <a:rPr lang="fr-FR" dirty="0" smtClean="0"/>
              <a:t>La pastorale est une pièce de théâtre chantée, montée par les habitants d'un même village sur un thème religieux ou historique. À l'heure actuelle, c'est une des caractéristiques culturelles essentielles de la Soule. Une pastorale est organisée chaque année par une commune souletine. Les représentations se deroulent généralement le dernier dimanche de juillet et le premier dimanche d'août.</a:t>
            </a:r>
            <a:endParaRPr lang="ru-RU" dirty="0"/>
          </a:p>
        </p:txBody>
      </p:sp>
    </p:spTree>
    <p:extLst>
      <p:ext uri="{BB962C8B-B14F-4D97-AF65-F5344CB8AC3E}">
        <p14:creationId xmlns:p14="http://schemas.microsoft.com/office/powerpoint/2010/main" val="3692658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3568" y="188640"/>
            <a:ext cx="8100392" cy="5688632"/>
          </a:xfrm>
        </p:spPr>
      </p:pic>
      <p:sp>
        <p:nvSpPr>
          <p:cNvPr id="5" name="TextBox 4"/>
          <p:cNvSpPr txBox="1"/>
          <p:nvPr/>
        </p:nvSpPr>
        <p:spPr>
          <a:xfrm>
            <a:off x="2483768" y="6165304"/>
            <a:ext cx="5112568" cy="369332"/>
          </a:xfrm>
          <a:prstGeom prst="rect">
            <a:avLst/>
          </a:prstGeom>
          <a:noFill/>
        </p:spPr>
        <p:txBody>
          <a:bodyPr wrap="square" rtlCol="0">
            <a:spAutoFit/>
          </a:bodyPr>
          <a:lstStyle/>
          <a:p>
            <a:r>
              <a:rPr lang="fr-FR" dirty="0"/>
              <a:t>Pastorale à Camou-Cihigue le 29 juillet 2007</a:t>
            </a:r>
            <a:endParaRPr lang="ru-RU" dirty="0"/>
          </a:p>
        </p:txBody>
      </p:sp>
    </p:spTree>
    <p:extLst>
      <p:ext uri="{BB962C8B-B14F-4D97-AF65-F5344CB8AC3E}">
        <p14:creationId xmlns:p14="http://schemas.microsoft.com/office/powerpoint/2010/main" val="3745194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Théâtre</a:t>
            </a:r>
            <a:r>
              <a:rPr lang="en-US" dirty="0" smtClean="0"/>
              <a:t> de la Ville</a:t>
            </a:r>
            <a:endParaRPr lang="ru-RU" dirty="0"/>
          </a:p>
        </p:txBody>
      </p:sp>
      <p:sp>
        <p:nvSpPr>
          <p:cNvPr id="3" name="Объект 2"/>
          <p:cNvSpPr>
            <a:spLocks noGrp="1"/>
          </p:cNvSpPr>
          <p:nvPr>
            <p:ph idx="1"/>
          </p:nvPr>
        </p:nvSpPr>
        <p:spPr/>
        <p:txBody>
          <a:bodyPr>
            <a:normAutofit lnSpcReduction="10000"/>
          </a:bodyPr>
          <a:lstStyle/>
          <a:p>
            <a:pPr marL="0" indent="0">
              <a:buNone/>
            </a:pPr>
            <a:r>
              <a:rPr lang="fr-FR" dirty="0" smtClean="0"/>
              <a:t>Le théâtre de la Ville – Sarah-Bernhardt est un théâtre parisien situé , place du Châtelet dans le 4e arrondissement. Le théâtre de la Ville est devenu à partir du début des années 1980 un lieu majeur de promotion et de reconnaissance internationale de la danse contemporaine et de ses jeunes créateurs. Il possède également, depuis 1996, une seconde salle dans le nord de Paris, le théâtre des Abbesses.</a:t>
            </a:r>
            <a:endParaRPr lang="ru-RU" dirty="0"/>
          </a:p>
        </p:txBody>
      </p:sp>
    </p:spTree>
    <p:extLst>
      <p:ext uri="{BB962C8B-B14F-4D97-AF65-F5344CB8AC3E}">
        <p14:creationId xmlns:p14="http://schemas.microsoft.com/office/powerpoint/2010/main" val="1349298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Объект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55976" y="3266982"/>
            <a:ext cx="4788024" cy="3591018"/>
          </a:xfrm>
        </p:spPr>
      </p:pic>
      <p:pic>
        <p:nvPicPr>
          <p:cNvPr id="7" name="Объект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34413" y="22537"/>
            <a:ext cx="5150204" cy="3838511"/>
          </a:xfrm>
        </p:spPr>
      </p:pic>
      <p:sp>
        <p:nvSpPr>
          <p:cNvPr id="9" name="TextBox 8"/>
          <p:cNvSpPr txBox="1"/>
          <p:nvPr/>
        </p:nvSpPr>
        <p:spPr>
          <a:xfrm>
            <a:off x="-34002" y="3969930"/>
            <a:ext cx="4461985" cy="369332"/>
          </a:xfrm>
          <a:prstGeom prst="rect">
            <a:avLst/>
          </a:prstGeom>
          <a:noFill/>
        </p:spPr>
        <p:txBody>
          <a:bodyPr wrap="square" rtlCol="0">
            <a:spAutoFit/>
          </a:bodyPr>
          <a:lstStyle/>
          <a:p>
            <a:r>
              <a:rPr lang="fr-FR" dirty="0"/>
              <a:t>La façade du théâtre, place du Châtelet</a:t>
            </a:r>
            <a:endParaRPr lang="ru-RU" dirty="0"/>
          </a:p>
        </p:txBody>
      </p:sp>
      <p:sp>
        <p:nvSpPr>
          <p:cNvPr id="10" name="TextBox 9"/>
          <p:cNvSpPr txBox="1"/>
          <p:nvPr/>
        </p:nvSpPr>
        <p:spPr>
          <a:xfrm>
            <a:off x="5364088" y="2491155"/>
            <a:ext cx="3779912" cy="646331"/>
          </a:xfrm>
          <a:prstGeom prst="rect">
            <a:avLst/>
          </a:prstGeom>
          <a:noFill/>
        </p:spPr>
        <p:txBody>
          <a:bodyPr wrap="square" rtlCol="0">
            <a:spAutoFit/>
          </a:bodyPr>
          <a:lstStyle/>
          <a:p>
            <a:r>
              <a:rPr lang="fr-FR" dirty="0"/>
              <a:t>La loge de Sarah Bernhardt, devenue foyer du théâtre</a:t>
            </a:r>
            <a:endParaRPr lang="ru-RU" dirty="0"/>
          </a:p>
        </p:txBody>
      </p:sp>
    </p:spTree>
    <p:extLst>
      <p:ext uri="{BB962C8B-B14F-4D97-AF65-F5344CB8AC3E}">
        <p14:creationId xmlns:p14="http://schemas.microsoft.com/office/powerpoint/2010/main" val="2596622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en-US" dirty="0" err="1" smtClean="0"/>
              <a:t>Théâtre</a:t>
            </a:r>
            <a:r>
              <a:rPr lang="en-US" dirty="0" smtClean="0"/>
              <a:t> des Champs-Élysées</a:t>
            </a:r>
            <a:endParaRPr lang="ru-RU" dirty="0"/>
          </a:p>
        </p:txBody>
      </p:sp>
      <p:sp>
        <p:nvSpPr>
          <p:cNvPr id="6" name="Объект 5"/>
          <p:cNvSpPr>
            <a:spLocks noGrp="1"/>
          </p:cNvSpPr>
          <p:nvPr>
            <p:ph idx="1"/>
          </p:nvPr>
        </p:nvSpPr>
        <p:spPr/>
        <p:txBody>
          <a:bodyPr>
            <a:normAutofit fontScale="92500" lnSpcReduction="10000"/>
          </a:bodyPr>
          <a:lstStyle/>
          <a:p>
            <a:pPr marL="0" indent="0">
              <a:buNone/>
            </a:pPr>
            <a:r>
              <a:rPr lang="fr-FR" dirty="0" smtClean="0"/>
              <a:t>Le théâtre des Champs-Élysées est une salle de spectacle située 15, avenue Montaigne, dans le 8e arrondissement de Paris et inaugurée le 2 avril 1913.</a:t>
            </a:r>
          </a:p>
          <a:p>
            <a:pPr marL="0" indent="0">
              <a:buNone/>
            </a:pPr>
            <a:r>
              <a:rPr lang="fr-FR" dirty="0" smtClean="0"/>
              <a:t>Théâtre privé, il est propriété de la Caisse des dépôts et consignations depuis 1970.</a:t>
            </a:r>
          </a:p>
          <a:p>
            <a:pPr marL="0" indent="0">
              <a:buNone/>
            </a:pPr>
            <a:r>
              <a:rPr lang="fr-FR" dirty="0" smtClean="0"/>
              <a:t>Le bâtiment abrite en réalité trois salles : le Théâtre des Champs-Élysées (1905 places), la Comédie des Champs-Élysées (601 places) et le Studio des Champs-Élysées (230 places).</a:t>
            </a:r>
            <a:endParaRPr lang="ru-RU" dirty="0"/>
          </a:p>
        </p:txBody>
      </p:sp>
    </p:spTree>
    <p:extLst>
      <p:ext uri="{BB962C8B-B14F-4D97-AF65-F5344CB8AC3E}">
        <p14:creationId xmlns:p14="http://schemas.microsoft.com/office/powerpoint/2010/main" val="2868820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972" y="3082"/>
            <a:ext cx="5059083" cy="4189552"/>
          </a:xfrm>
        </p:spPr>
      </p:pic>
      <p:pic>
        <p:nvPicPr>
          <p:cNvPr id="8" name="Объект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076056" y="1268761"/>
            <a:ext cx="4067944" cy="4824536"/>
          </a:xfrm>
        </p:spPr>
      </p:pic>
      <p:sp>
        <p:nvSpPr>
          <p:cNvPr id="9" name="TextBox 8"/>
          <p:cNvSpPr txBox="1"/>
          <p:nvPr/>
        </p:nvSpPr>
        <p:spPr>
          <a:xfrm>
            <a:off x="323528" y="4509120"/>
            <a:ext cx="3240360" cy="369332"/>
          </a:xfrm>
          <a:prstGeom prst="rect">
            <a:avLst/>
          </a:prstGeom>
          <a:noFill/>
        </p:spPr>
        <p:txBody>
          <a:bodyPr wrap="square" rtlCol="0">
            <a:spAutoFit/>
          </a:bodyPr>
          <a:lstStyle/>
          <a:p>
            <a:r>
              <a:rPr lang="fr-FR" dirty="0"/>
              <a:t>Salle d’opéra et de concerts</a:t>
            </a:r>
            <a:endParaRPr lang="ru-RU" dirty="0"/>
          </a:p>
        </p:txBody>
      </p:sp>
      <p:sp>
        <p:nvSpPr>
          <p:cNvPr id="10" name="TextBox 9"/>
          <p:cNvSpPr txBox="1"/>
          <p:nvPr/>
        </p:nvSpPr>
        <p:spPr>
          <a:xfrm>
            <a:off x="5860782" y="6196662"/>
            <a:ext cx="2592288" cy="369332"/>
          </a:xfrm>
          <a:prstGeom prst="rect">
            <a:avLst/>
          </a:prstGeom>
          <a:noFill/>
        </p:spPr>
        <p:txBody>
          <a:bodyPr wrap="square" rtlCol="0">
            <a:spAutoFit/>
          </a:bodyPr>
          <a:lstStyle/>
          <a:p>
            <a:r>
              <a:rPr lang="en-US" dirty="0"/>
              <a:t>Scène du </a:t>
            </a:r>
            <a:r>
              <a:rPr lang="en-US" dirty="0" err="1"/>
              <a:t>théâtre</a:t>
            </a:r>
            <a:endParaRPr lang="ru-RU" dirty="0"/>
          </a:p>
        </p:txBody>
      </p:sp>
    </p:spTree>
    <p:extLst>
      <p:ext uri="{BB962C8B-B14F-4D97-AF65-F5344CB8AC3E}">
        <p14:creationId xmlns:p14="http://schemas.microsoft.com/office/powerpoint/2010/main" val="3291826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367</Words>
  <Application>Microsoft Office PowerPoint</Application>
  <PresentationFormat>Экран (4:3)</PresentationFormat>
  <Paragraphs>18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Théâtre en France</vt:lpstr>
      <vt:lpstr>Théâtre national populaire</vt:lpstr>
      <vt:lpstr>Презентация PowerPoint</vt:lpstr>
      <vt:lpstr>Pastorale (Pays basque)</vt:lpstr>
      <vt:lpstr>Презентация PowerPoint</vt:lpstr>
      <vt:lpstr>Théâtre de la Ville</vt:lpstr>
      <vt:lpstr>Презентация PowerPoint</vt:lpstr>
      <vt:lpstr>Théâtre des Champs-Élysées</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Théâtre en France</dc:title>
  <dc:creator>Home</dc:creator>
  <cp:lastModifiedBy>Home</cp:lastModifiedBy>
  <cp:revision>3</cp:revision>
  <dcterms:created xsi:type="dcterms:W3CDTF">2014-10-13T21:19:19Z</dcterms:created>
  <dcterms:modified xsi:type="dcterms:W3CDTF">2014-10-13T21:43:37Z</dcterms:modified>
</cp:coreProperties>
</file>