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0066"/>
    <a:srgbClr val="FFCC66"/>
    <a:srgbClr val="FFCC99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6D585-D878-46D3-8FB7-259A230C4D82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DC14C-6E56-4525-B782-E49CC70C858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991A-8888-478A-9D00-D0B7517803BA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E14E-4498-4BB4-AF1B-E183D60B4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991A-8888-478A-9D00-D0B7517803BA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E14E-4498-4BB4-AF1B-E183D60B4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991A-8888-478A-9D00-D0B7517803BA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E14E-4498-4BB4-AF1B-E183D60B4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991A-8888-478A-9D00-D0B7517803BA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E14E-4498-4BB4-AF1B-E183D60B4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991A-8888-478A-9D00-D0B7517803BA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E14E-4498-4BB4-AF1B-E183D60B4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991A-8888-478A-9D00-D0B7517803BA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E14E-4498-4BB4-AF1B-E183D60B4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991A-8888-478A-9D00-D0B7517803BA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E14E-4498-4BB4-AF1B-E183D60B4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991A-8888-478A-9D00-D0B7517803BA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E14E-4498-4BB4-AF1B-E183D60B4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991A-8888-478A-9D00-D0B7517803BA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E14E-4498-4BB4-AF1B-E183D60B4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991A-8888-478A-9D00-D0B7517803BA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E14E-4498-4BB4-AF1B-E183D60B4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991A-8888-478A-9D00-D0B7517803BA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E14E-4498-4BB4-AF1B-E183D60B4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2991A-8888-478A-9D00-D0B7517803BA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7E14E-4498-4BB4-AF1B-E183D60B4E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slow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7;&#1083;&#1072;&#1090;&#1091;&#1089;&#1080;&#1082;\Downloads\Bandura%20-%20M.%20Skorik%20'Melod_ya'%20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vedjena.gallery.ru/?ph=cVv-bkBM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e000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562638">
            <a:off x="5086870" y="55438"/>
            <a:ext cx="1800200" cy="1800200"/>
          </a:xfrm>
          <a:prstGeom prst="rect">
            <a:avLst/>
          </a:prstGeom>
        </p:spPr>
      </p:pic>
      <p:pic>
        <p:nvPicPr>
          <p:cNvPr id="14" name="Рисунок 13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862231">
            <a:off x="7215335" y="414805"/>
            <a:ext cx="1463672" cy="1756406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393305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dirty="0" err="1" smtClean="0"/>
              <a:t>Виконала</a:t>
            </a:r>
            <a:r>
              <a:rPr lang="ru-RU" sz="2400" dirty="0" smtClean="0"/>
              <a:t>:</a:t>
            </a:r>
          </a:p>
          <a:p>
            <a:pPr algn="r"/>
            <a:r>
              <a:rPr lang="ru-RU" sz="2400" dirty="0" err="1" smtClean="0"/>
              <a:t>Учениця</a:t>
            </a:r>
            <a:r>
              <a:rPr lang="ru-RU" sz="2400" dirty="0" smtClean="0"/>
              <a:t> 10-Б </a:t>
            </a:r>
            <a:r>
              <a:rPr lang="ru-RU" sz="2400" dirty="0" err="1" smtClean="0"/>
              <a:t>класу</a:t>
            </a:r>
            <a:endParaRPr lang="ru-RU" sz="2400" dirty="0" smtClean="0"/>
          </a:p>
          <a:p>
            <a:pPr algn="r"/>
            <a:r>
              <a:rPr lang="uk-UA" sz="2400" dirty="0" err="1" smtClean="0"/>
              <a:t>Ефіменко</a:t>
            </a:r>
            <a:r>
              <a:rPr lang="uk-UA" sz="2400" dirty="0" smtClean="0"/>
              <a:t> Злата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772816"/>
            <a:ext cx="856895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 algn="ctr"/>
            <a:r>
              <a:rPr lang="ru-RU" sz="7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ndalus" pitchFamily="18" charset="-78"/>
              </a:rPr>
              <a:t>Пасхальне</a:t>
            </a:r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ndalus" pitchFamily="18" charset="-78"/>
              </a:rPr>
              <a:t> </a:t>
            </a:r>
            <a:r>
              <a:rPr lang="ru-RU" sz="7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ndalus" pitchFamily="18" charset="-78"/>
              </a:rPr>
              <a:t>диво-писанка</a:t>
            </a:r>
            <a:endParaRPr lang="ru-RU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1" name="Рисунок 10" descr="42096978_IMG_217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941676"/>
            <a:ext cx="3888432" cy="29163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Bandura - M. Skorik 'Melod_ya'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svp_p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4533900"/>
            <a:ext cx="2286000" cy="23241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Кольори: 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зелений</a:t>
            </a:r>
            <a:r>
              <a:rPr lang="uk-UA" dirty="0" smtClean="0"/>
              <a:t> – пробудження природи, життя, надія; </a:t>
            </a:r>
            <a:r>
              <a:rPr lang="uk-UA" dirty="0" smtClean="0">
                <a:solidFill>
                  <a:srgbClr val="FF0066"/>
                </a:solidFill>
              </a:rPr>
              <a:t>рожевий</a:t>
            </a:r>
            <a:r>
              <a:rPr lang="uk-UA" dirty="0" smtClean="0"/>
              <a:t> – любов, ніжність; </a:t>
            </a:r>
            <a:r>
              <a:rPr lang="uk-UA" dirty="0" smtClean="0">
                <a:solidFill>
                  <a:srgbClr val="FFCC66"/>
                </a:solidFill>
              </a:rPr>
              <a:t>жовтий</a:t>
            </a:r>
            <a:r>
              <a:rPr lang="uk-UA" dirty="0" smtClean="0"/>
              <a:t> – небесне світило, тепло, врожай.</a:t>
            </a:r>
          </a:p>
          <a:p>
            <a:r>
              <a:rPr lang="uk-UA" dirty="0" smtClean="0"/>
              <a:t>Символи: квітка - </a:t>
            </a:r>
            <a:r>
              <a:rPr lang="ru-RU" dirty="0" err="1" smtClean="0"/>
              <a:t>символізує</a:t>
            </a:r>
            <a:r>
              <a:rPr lang="ru-RU" dirty="0" smtClean="0"/>
              <a:t> </a:t>
            </a:r>
            <a:r>
              <a:rPr lang="ru-RU" dirty="0" err="1"/>
              <a:t>душі</a:t>
            </a:r>
            <a:r>
              <a:rPr lang="ru-RU" dirty="0"/>
              <a:t> </a:t>
            </a:r>
            <a:r>
              <a:rPr lang="ru-RU" dirty="0" smtClean="0"/>
              <a:t>людей,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/>
              <a:t>пов'язаний</a:t>
            </a:r>
            <a:r>
              <a:rPr lang="ru-RU"/>
              <a:t> </a:t>
            </a:r>
            <a:r>
              <a:rPr lang="ru-RU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дітьми</a:t>
            </a:r>
            <a:r>
              <a:rPr lang="ru-RU" dirty="0" smtClean="0"/>
              <a:t>;  </a:t>
            </a:r>
            <a:r>
              <a:rPr lang="ru-RU" dirty="0" err="1" smtClean="0"/>
              <a:t>хвиля</a:t>
            </a:r>
            <a:r>
              <a:rPr lang="ru-RU" dirty="0" smtClean="0"/>
              <a:t> – знак </a:t>
            </a:r>
            <a:r>
              <a:rPr lang="ru-RU" dirty="0" err="1" smtClean="0"/>
              <a:t>вічності</a:t>
            </a:r>
            <a:r>
              <a:rPr lang="ru-RU" dirty="0" smtClean="0"/>
              <a:t>, </a:t>
            </a:r>
            <a:r>
              <a:rPr lang="ru-RU" dirty="0" err="1" smtClean="0"/>
              <a:t>єднання</a:t>
            </a:r>
            <a:r>
              <a:rPr lang="ru-RU" dirty="0" smtClean="0"/>
              <a:t> </a:t>
            </a:r>
            <a:r>
              <a:rPr lang="ru-RU" dirty="0" err="1" smtClean="0"/>
              <a:t>протилежностей</a:t>
            </a:r>
            <a:r>
              <a:rPr lang="ru-RU" dirty="0" smtClean="0"/>
              <a:t>, на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тримається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. </a:t>
            </a:r>
            <a:endParaRPr lang="uk-UA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332656"/>
            <a:ext cx="64807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Дослідження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…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46707" y="0"/>
            <a:ext cx="997293" cy="1196752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0"/>
            <a:ext cx="6264696" cy="1752600"/>
          </a:xfrm>
        </p:spPr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</a:rPr>
              <a:t>Шануйте, вивчайте та примножуйте традиції українського народу!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700808"/>
            <a:ext cx="600677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Дякую за увагу!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 descr="x_6a978cab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068960"/>
            <a:ext cx="4445000" cy="322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133421393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3429000"/>
            <a:ext cx="3024336" cy="21861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Доля світу залежить від того, скільки писанок пишуть люди на землі щороку. Доки пишуться писанки, світ буде існувати. Зло у вигляді диявола щороку посилає своїх слуг на землю, щоб вони перевірили, чи пишуться ще писанки і чи багато їх є. Якщо так, то він втрачає силу, тому що людська любов перемагає зло.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404664"/>
            <a:ext cx="49685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Існує легенда…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6707" y="0"/>
            <a:ext cx="997293" cy="1196752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1600200"/>
            <a:ext cx="5184576" cy="478112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uk-UA" dirty="0" smtClean="0">
                <a:solidFill>
                  <a:srgbClr val="FF0000"/>
                </a:solidFill>
              </a:rPr>
              <a:t>Червоний</a:t>
            </a:r>
            <a:r>
              <a:rPr lang="uk-UA" dirty="0" smtClean="0"/>
              <a:t> – </a:t>
            </a:r>
            <a:r>
              <a:rPr lang="uk-UA" sz="2800" dirty="0" smtClean="0"/>
              <a:t>символ радості, життя, любові.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dirty="0" smtClean="0">
                <a:solidFill>
                  <a:srgbClr val="FFFF00"/>
                </a:solidFill>
              </a:rPr>
              <a:t>Жовтий</a:t>
            </a:r>
            <a:r>
              <a:rPr lang="uk-UA" dirty="0" smtClean="0"/>
              <a:t> – </a:t>
            </a:r>
            <a:r>
              <a:rPr lang="uk-UA" sz="2800" dirty="0" smtClean="0"/>
              <a:t>символ сонця, урожаю, тепла.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dirty="0" smtClean="0">
                <a:solidFill>
                  <a:srgbClr val="00B050"/>
                </a:solidFill>
              </a:rPr>
              <a:t>Зелений</a:t>
            </a:r>
            <a:r>
              <a:rPr lang="uk-UA" dirty="0" smtClean="0"/>
              <a:t> – </a:t>
            </a:r>
            <a:r>
              <a:rPr lang="uk-UA" sz="2800" dirty="0" smtClean="0"/>
              <a:t>символ весни, воскресіння природи, плодючості.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Бронзовий </a:t>
            </a:r>
            <a:r>
              <a:rPr lang="uk-UA" dirty="0" smtClean="0"/>
              <a:t>– </a:t>
            </a:r>
            <a:r>
              <a:rPr lang="uk-UA" sz="2800" dirty="0" smtClean="0"/>
              <a:t>символ матері – землі і її щедрості.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Блакитний</a:t>
            </a:r>
            <a:r>
              <a:rPr lang="uk-UA" dirty="0" smtClean="0"/>
              <a:t> – </a:t>
            </a:r>
            <a:r>
              <a:rPr lang="uk-UA" sz="2800" dirty="0" smtClean="0"/>
              <a:t>символ неба, здоров’я.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59627" y="548680"/>
            <a:ext cx="6549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Кольори на писанках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6707" y="0"/>
            <a:ext cx="997293" cy="1196752"/>
          </a:xfrm>
          <a:prstGeom prst="rect">
            <a:avLst/>
          </a:prstGeom>
        </p:spPr>
      </p:pic>
      <p:pic>
        <p:nvPicPr>
          <p:cNvPr id="7" name="Рисунок 6" descr="42096978_IMG_217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628800"/>
            <a:ext cx="3240360" cy="2233600"/>
          </a:xfrm>
          <a:prstGeom prst="rect">
            <a:avLst/>
          </a:prstGeom>
        </p:spPr>
      </p:pic>
      <p:pic>
        <p:nvPicPr>
          <p:cNvPr id="8" name="Рисунок 7" descr="1300907978_609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4077072"/>
            <a:ext cx="3317372" cy="2218953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b="1" dirty="0" smtClean="0"/>
              <a:t>Про саме виникнення традиції – існує переказ, що Марія Магдалина,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b="1" dirty="0" smtClean="0"/>
              <a:t>котрій першій з’явився Воскреслий Христос, прилюдно засвідчила на Пасху в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b="1" dirty="0" smtClean="0"/>
              <a:t>римському амфітеатрі своє, християнство, даючи імператорові </a:t>
            </a:r>
            <a:r>
              <a:rPr lang="uk-UA" sz="1800" b="1" dirty="0" err="1" smtClean="0"/>
              <a:t>Тіберію</a:t>
            </a:r>
            <a:r>
              <a:rPr lang="uk-UA" sz="1800" b="1" dirty="0" smtClean="0"/>
              <a:t> червоне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b="1" dirty="0" smtClean="0"/>
              <a:t>яйце з словами: </a:t>
            </a:r>
            <a:r>
              <a:rPr lang="uk-UA" sz="1800" b="1" dirty="0" err="1" smtClean="0"/>
              <a:t>“Христос-Воскрес</a:t>
            </a:r>
            <a:r>
              <a:rPr lang="uk-UA" sz="1800" b="1" dirty="0" smtClean="0"/>
              <a:t>!” Цей приклад і став основою Великоднього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b="1" dirty="0" smtClean="0"/>
              <a:t>привітання християн.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b="1" dirty="0" smtClean="0"/>
              <a:t>Також існує легенда, що коли Ісус Христос ходив з святим Петром по землі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b="1" dirty="0" smtClean="0"/>
              <a:t>проповідувати, то якось зупинилися в селі, де жили іудеї. Побачивши Христа,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b="1" dirty="0" smtClean="0"/>
              <a:t>вони почали кидати в нього камінням, грудками землі, і як торкався камінь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b="1" dirty="0" smtClean="0"/>
              <a:t>Ісусової одежі, то робилась з нього писанка, а як торкалась грудка, то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b="1" dirty="0" smtClean="0"/>
              <a:t>перетворювалась в крашанку. Святий Петро </a:t>
            </a:r>
            <a:r>
              <a:rPr lang="uk-UA" sz="1800" b="1" dirty="0" err="1" smtClean="0"/>
              <a:t>позбирав</a:t>
            </a:r>
            <a:r>
              <a:rPr lang="uk-UA" sz="1800" b="1" dirty="0" smtClean="0"/>
              <a:t> все те до кишені, пізніше роздавав людям.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uk-UA" sz="2000" b="1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2000" b="1" dirty="0" smtClean="0"/>
              <a:t>На Україні фарбують крашанки та розмальовують писанки у Великодню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2000" b="1" dirty="0" smtClean="0"/>
              <a:t>суботу.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332656"/>
            <a:ext cx="65405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Виникнення писанки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6707" y="0"/>
            <a:ext cx="997293" cy="1196752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404664"/>
            <a:ext cx="6408712" cy="936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Символіка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писанок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6707" y="0"/>
            <a:ext cx="997293" cy="1196752"/>
          </a:xfrm>
          <a:prstGeom prst="rect">
            <a:avLst/>
          </a:prstGeom>
        </p:spPr>
      </p:pic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51920" y="1628800"/>
            <a:ext cx="1972289" cy="1703628"/>
          </a:xfrm>
          <a:noFill/>
          <a:ln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683568" y="1628800"/>
            <a:ext cx="2160413" cy="1822430"/>
          </a:xfrm>
          <a:prstGeom prst="rect">
            <a:avLst/>
          </a:prstGeom>
          <a:noFill/>
          <a:ln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6732240" y="1484784"/>
            <a:ext cx="1623523" cy="1872555"/>
          </a:xfrm>
          <a:prstGeom prst="rect">
            <a:avLst/>
          </a:prstGeom>
          <a:noFill/>
          <a:ln/>
        </p:spPr>
      </p:pic>
      <p:cxnSp>
        <p:nvCxnSpPr>
          <p:cNvPr id="10" name="Прямая со стрелкой 9"/>
          <p:cNvCxnSpPr/>
          <p:nvPr/>
        </p:nvCxnSpPr>
        <p:spPr>
          <a:xfrm flipH="1">
            <a:off x="1475656" y="3573016"/>
            <a:ext cx="21602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860032" y="3645024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596336" y="3573016"/>
            <a:ext cx="28803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635896" y="5013176"/>
            <a:ext cx="2376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Сонце - символ світла й життя. Символ Христа.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4653136"/>
            <a:ext cx="28083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err="1" smtClean="0"/>
              <a:t>Трикветр</a:t>
            </a:r>
            <a:r>
              <a:rPr lang="uk-UA" sz="2000" dirty="0" smtClean="0"/>
              <a:t> – символ вогню і символ чоловічої та жіночої енергії; символ пресвятої Трійці. </a:t>
            </a:r>
            <a:endParaRPr lang="ru-RU" sz="2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588224" y="4509120"/>
            <a:ext cx="22322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uk-UA" sz="2000" dirty="0" smtClean="0"/>
              <a:t>Дерево життя – символ безперервного відновлення природи; образ Божої мудрості. </a:t>
            </a:r>
            <a:endParaRPr lang="uk-UA" sz="20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332656"/>
            <a:ext cx="626774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Символіка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писанок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6707" y="0"/>
            <a:ext cx="997293" cy="1196752"/>
          </a:xfrm>
          <a:prstGeom prst="rect">
            <a:avLst/>
          </a:prstGeom>
        </p:spPr>
      </p:pic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b="3496"/>
          <a:stretch>
            <a:fillRect/>
          </a:stretch>
        </p:blipFill>
        <p:spPr>
          <a:xfrm>
            <a:off x="611560" y="1556792"/>
            <a:ext cx="1968198" cy="1368152"/>
          </a:xfrm>
          <a:noFill/>
          <a:ln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563888" y="1556792"/>
            <a:ext cx="1693804" cy="1584176"/>
          </a:xfrm>
          <a:prstGeom prst="rect">
            <a:avLst/>
          </a:prstGeom>
          <a:noFill/>
          <a:ln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6732240" y="1556792"/>
            <a:ext cx="1728192" cy="1576596"/>
          </a:xfrm>
          <a:prstGeom prst="rect">
            <a:avLst/>
          </a:prstGeom>
          <a:noFill/>
          <a:ln/>
        </p:spPr>
      </p:pic>
      <p:cxnSp>
        <p:nvCxnSpPr>
          <p:cNvPr id="10" name="Прямая со стрелкой 9"/>
          <p:cNvCxnSpPr/>
          <p:nvPr/>
        </p:nvCxnSpPr>
        <p:spPr>
          <a:xfrm flipH="1">
            <a:off x="1475656" y="3284984"/>
            <a:ext cx="216024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644008" y="321297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668344" y="3429000"/>
            <a:ext cx="36004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51520" y="4581128"/>
            <a:ext cx="25202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Гілка – охорона проти хвороб та злих сил; символ безконечного життя. </a:t>
            </a:r>
            <a:endParaRPr lang="ru-RU" sz="2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347864" y="4437112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275856" y="4509120"/>
            <a:ext cx="2664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000" dirty="0" smtClean="0"/>
              <a:t>Півень – провісник дня; охоронець добра; символ світла, яке побороло темряву.</a:t>
            </a:r>
            <a:endParaRPr lang="uk-UA" sz="2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407696" y="4293096"/>
            <a:ext cx="27363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Колосся і зерно – уособлення духів предків; у християнстві – воскресіння, Боже царство.</a:t>
            </a:r>
            <a:endParaRPr lang="ru-RU" sz="2000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pisanka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3892842" cy="4464496"/>
          </a:xfrm>
        </p:spPr>
      </p:pic>
      <p:sp>
        <p:nvSpPr>
          <p:cNvPr id="4" name="Прямоугольник 3"/>
          <p:cNvSpPr/>
          <p:nvPr/>
        </p:nvSpPr>
        <p:spPr>
          <a:xfrm>
            <a:off x="983115" y="404664"/>
            <a:ext cx="6957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ще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багато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имволів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…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46707" y="0"/>
            <a:ext cx="997293" cy="1196752"/>
          </a:xfrm>
          <a:prstGeom prst="rect">
            <a:avLst/>
          </a:prstGeom>
        </p:spPr>
      </p:pic>
      <p:pic>
        <p:nvPicPr>
          <p:cNvPr id="7" name="Рисунок 6" descr="simvoliki-pisano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1268760"/>
            <a:ext cx="3960440" cy="4740782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0"/>
            <a:ext cx="705678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потрібно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</a:t>
            </a:r>
          </a:p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розпису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писанки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6707" y="0"/>
            <a:ext cx="997293" cy="1196752"/>
          </a:xfrm>
          <a:prstGeom prst="rect">
            <a:avLst/>
          </a:prstGeom>
        </p:spPr>
      </p:pic>
      <p:pic>
        <p:nvPicPr>
          <p:cNvPr id="6" name="Picture 5" descr=" Славянская писанка">
            <a:hlinkClick r:id="rId3" tooltip="На следующее изображение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 b="6880"/>
          <a:stretch>
            <a:fillRect/>
          </a:stretch>
        </p:blipFill>
        <p:spPr bwMode="auto">
          <a:xfrm>
            <a:off x="971600" y="1825908"/>
            <a:ext cx="7200799" cy="50320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6" y="404664"/>
            <a:ext cx="54726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Моя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писанка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6707" y="0"/>
            <a:ext cx="997293" cy="1196752"/>
          </a:xfrm>
          <a:prstGeom prst="rect">
            <a:avLst/>
          </a:prstGeom>
        </p:spPr>
      </p:pic>
      <p:pic>
        <p:nvPicPr>
          <p:cNvPr id="10" name="Содержимое 9" descr="IMG_20130410_21441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5400000">
            <a:off x="150387" y="2089973"/>
            <a:ext cx="4841512" cy="36311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Прямоугольник 12"/>
          <p:cNvSpPr/>
          <p:nvPr/>
        </p:nvSpPr>
        <p:spPr>
          <a:xfrm>
            <a:off x="4572000" y="1844824"/>
            <a:ext cx="457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Моя </a:t>
            </a:r>
            <a:r>
              <a:rPr lang="ru-RU" sz="3200" dirty="0" err="1" smtClean="0"/>
              <a:t>писанка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виконана</a:t>
            </a:r>
            <a:r>
              <a:rPr lang="ru-RU" sz="3200" dirty="0" smtClean="0"/>
              <a:t> у </a:t>
            </a:r>
            <a:r>
              <a:rPr lang="ru-RU" sz="3200" dirty="0" err="1" smtClean="0"/>
              <a:t>мотиві</a:t>
            </a:r>
            <a:r>
              <a:rPr lang="ru-RU" sz="3200" dirty="0" smtClean="0"/>
              <a:t> </a:t>
            </a:r>
            <a:r>
              <a:rPr lang="ru-RU" sz="3200" dirty="0" err="1" smtClean="0"/>
              <a:t>закарпатського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писанкарства</a:t>
            </a:r>
            <a:r>
              <a:rPr lang="ru-RU" sz="3200" dirty="0" smtClean="0"/>
              <a:t>, </a:t>
            </a:r>
            <a:r>
              <a:rPr lang="ru-RU" sz="3200" dirty="0" err="1" smtClean="0"/>
              <a:t>оскільки</a:t>
            </a:r>
            <a:r>
              <a:rPr lang="ru-RU" sz="3200" dirty="0" smtClean="0"/>
              <a:t> </a:t>
            </a:r>
            <a:r>
              <a:rPr lang="ru-RU" sz="3200" dirty="0" err="1" smtClean="0"/>
              <a:t>саме</a:t>
            </a:r>
            <a:r>
              <a:rPr lang="ru-RU" sz="3200" dirty="0" smtClean="0"/>
              <a:t> на </a:t>
            </a:r>
            <a:r>
              <a:rPr lang="ru-RU" sz="3200" dirty="0" err="1" smtClean="0"/>
              <a:t>закарпатщині</a:t>
            </a:r>
            <a:r>
              <a:rPr lang="ru-RU" sz="3200" dirty="0" smtClean="0"/>
              <a:t> </a:t>
            </a:r>
            <a:r>
              <a:rPr lang="ru-RU" sz="3200" dirty="0" err="1" smtClean="0"/>
              <a:t>найчастіше</a:t>
            </a:r>
            <a:r>
              <a:rPr lang="ru-RU" sz="3200" dirty="0" smtClean="0"/>
              <a:t> </a:t>
            </a:r>
            <a:r>
              <a:rPr lang="ru-RU" sz="3200" dirty="0" err="1" smtClean="0"/>
              <a:t>зображали</a:t>
            </a:r>
            <a:r>
              <a:rPr lang="ru-RU" sz="3200" dirty="0" smtClean="0"/>
              <a:t> </a:t>
            </a:r>
            <a:r>
              <a:rPr lang="ru-RU" sz="3200" dirty="0" err="1" smtClean="0"/>
              <a:t>квіти</a:t>
            </a:r>
            <a:r>
              <a:rPr lang="ru-RU" sz="3200" dirty="0" smtClean="0"/>
              <a:t>, як символ </a:t>
            </a:r>
            <a:r>
              <a:rPr lang="ru-RU" sz="3200" dirty="0" err="1" smtClean="0"/>
              <a:t>душі</a:t>
            </a:r>
            <a:r>
              <a:rPr lang="ru-RU" sz="3200" dirty="0" smtClean="0"/>
              <a:t> </a:t>
            </a:r>
            <a:r>
              <a:rPr lang="ru-RU" sz="3200" dirty="0" err="1" smtClean="0"/>
              <a:t>людини</a:t>
            </a:r>
            <a:r>
              <a:rPr lang="ru-RU" sz="3200" dirty="0" smtClean="0"/>
              <a:t>, </a:t>
            </a:r>
            <a:r>
              <a:rPr lang="ru-RU" sz="3200" dirty="0" err="1" smtClean="0"/>
              <a:t>дітей</a:t>
            </a:r>
            <a:r>
              <a:rPr lang="ru-RU" sz="3200" dirty="0" smtClean="0"/>
              <a:t> - </a:t>
            </a:r>
            <a:r>
              <a:rPr lang="ru-RU" sz="3200" dirty="0" err="1" smtClean="0"/>
              <a:t>квіток</a:t>
            </a:r>
            <a:r>
              <a:rPr lang="ru-RU" sz="3200" dirty="0" smtClean="0"/>
              <a:t> </a:t>
            </a:r>
            <a:r>
              <a:rPr lang="ru-RU" sz="3200" dirty="0" err="1" smtClean="0"/>
              <a:t>життя</a:t>
            </a:r>
            <a:r>
              <a:rPr lang="ru-RU" sz="3200" dirty="0" smtClean="0"/>
              <a:t> та </a:t>
            </a:r>
            <a:r>
              <a:rPr lang="ru-RU" sz="3200" dirty="0" err="1" smtClean="0"/>
              <a:t>затишної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оселі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452</Words>
  <Application>Microsoft Office PowerPoint</Application>
  <PresentationFormat>Экран (4:3)</PresentationFormat>
  <Paragraphs>45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 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Златусик</dc:creator>
  <cp:lastModifiedBy>Златусик</cp:lastModifiedBy>
  <cp:revision>14</cp:revision>
  <dcterms:created xsi:type="dcterms:W3CDTF">2013-04-14T10:23:11Z</dcterms:created>
  <dcterms:modified xsi:type="dcterms:W3CDTF">2013-04-14T12:39:10Z</dcterms:modified>
</cp:coreProperties>
</file>