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3" r:id="rId6"/>
    <p:sldId id="262" r:id="rId7"/>
    <p:sldId id="261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7929C3-5E8E-4CCE-B56C-8CA0C1AE6055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BA869AD-0CDF-42EF-ADBE-722B08D3E7E8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100" b="1" dirty="0" smtClean="0"/>
            <a:t>ТОВАЖНЯНСЬКИЙ</a:t>
          </a:r>
          <a:r>
            <a:rPr lang="uk-UA" sz="1800" b="1" dirty="0" smtClean="0"/>
            <a:t> Леон</a:t>
          </a:r>
          <a:r>
            <a:rPr lang="en-US" sz="1800" b="1" dirty="0" err="1" smtClean="0"/>
            <a:t>i</a:t>
          </a:r>
          <a:r>
            <a:rPr lang="uk-UA" sz="1800" b="1" dirty="0" smtClean="0"/>
            <a:t>д Леон</a:t>
          </a:r>
          <a:r>
            <a:rPr lang="en-US" sz="1800" b="1" dirty="0" err="1" smtClean="0"/>
            <a:t>i</a:t>
          </a:r>
          <a:r>
            <a:rPr lang="uk-UA" sz="1800" b="1" dirty="0" err="1" smtClean="0"/>
            <a:t>дович</a:t>
          </a:r>
          <a:endParaRPr lang="uk-UA" sz="1100" dirty="0"/>
        </a:p>
      </dgm:t>
    </dgm:pt>
    <dgm:pt modelId="{0DA20BE3-A585-4713-8676-60415179A67C}" type="parTrans" cxnId="{AA96C77D-98B0-4DBC-9306-14AB8AE5F8A3}">
      <dgm:prSet/>
      <dgm:spPr/>
      <dgm:t>
        <a:bodyPr/>
        <a:lstStyle/>
        <a:p>
          <a:endParaRPr lang="uk-UA"/>
        </a:p>
      </dgm:t>
    </dgm:pt>
    <dgm:pt modelId="{FC13243D-F6B0-4D9A-B81C-FD38F82722BE}" type="sibTrans" cxnId="{AA96C77D-98B0-4DBC-9306-14AB8AE5F8A3}">
      <dgm:prSet/>
      <dgm:spPr/>
      <dgm:t>
        <a:bodyPr/>
        <a:lstStyle/>
        <a:p>
          <a:endParaRPr lang="uk-UA"/>
        </a:p>
      </dgm:t>
    </dgm:pt>
    <dgm:pt modelId="{BC75C247-715C-47EC-B367-D2E1B1564D0D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/>
            <a:t>СОКОЛ Євген Іванович</a:t>
          </a:r>
          <a:endParaRPr lang="uk-UA" dirty="0"/>
        </a:p>
      </dgm:t>
    </dgm:pt>
    <dgm:pt modelId="{A9C8FB4A-8347-4B58-B704-3CEF63431989}" type="parTrans" cxnId="{DA390414-5E13-414B-9D2B-B0A2B210F325}">
      <dgm:prSet/>
      <dgm:spPr/>
      <dgm:t>
        <a:bodyPr/>
        <a:lstStyle/>
        <a:p>
          <a:endParaRPr lang="uk-UA"/>
        </a:p>
      </dgm:t>
    </dgm:pt>
    <dgm:pt modelId="{E937FC51-9EB2-450F-8CB5-AB15006579F9}" type="sibTrans" cxnId="{DA390414-5E13-414B-9D2B-B0A2B210F325}">
      <dgm:prSet/>
      <dgm:spPr/>
      <dgm:t>
        <a:bodyPr/>
        <a:lstStyle/>
        <a:p>
          <a:endParaRPr lang="uk-UA"/>
        </a:p>
      </dgm:t>
    </dgm:pt>
    <dgm:pt modelId="{2E14C6DE-077F-4021-9C82-37E9B8D0551A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/>
            <a:t>КРАВЕЦЬ Валер</a:t>
          </a:r>
          <a:r>
            <a:rPr lang="en-US" b="1" dirty="0" err="1" smtClean="0"/>
            <a:t>i</a:t>
          </a:r>
          <a:r>
            <a:rPr lang="uk-UA" b="1" dirty="0" smtClean="0"/>
            <a:t>й </a:t>
          </a:r>
          <a:r>
            <a:rPr lang="uk-UA" b="1" dirty="0" err="1" smtClean="0"/>
            <a:t>Олекс</a:t>
          </a:r>
          <a:r>
            <a:rPr lang="en-US" b="1" dirty="0" err="1" smtClean="0"/>
            <a:t>i</a:t>
          </a:r>
          <a:r>
            <a:rPr lang="uk-UA" b="1" dirty="0" err="1" smtClean="0"/>
            <a:t>йович</a:t>
          </a:r>
          <a:endParaRPr lang="uk-UA" dirty="0"/>
        </a:p>
      </dgm:t>
    </dgm:pt>
    <dgm:pt modelId="{441E5BA2-504D-4F8E-8A96-700DDC4A1ADD}" type="parTrans" cxnId="{573CC310-0368-4015-A82E-8C1E977B3C51}">
      <dgm:prSet/>
      <dgm:spPr/>
      <dgm:t>
        <a:bodyPr/>
        <a:lstStyle/>
        <a:p>
          <a:endParaRPr lang="uk-UA"/>
        </a:p>
      </dgm:t>
    </dgm:pt>
    <dgm:pt modelId="{1372D887-7A76-4C1D-9ED6-E9F999D58D19}" type="sibTrans" cxnId="{573CC310-0368-4015-A82E-8C1E977B3C51}">
      <dgm:prSet/>
      <dgm:spPr/>
      <dgm:t>
        <a:bodyPr/>
        <a:lstStyle/>
        <a:p>
          <a:endParaRPr lang="uk-UA"/>
        </a:p>
      </dgm:t>
    </dgm:pt>
    <dgm:pt modelId="{6B9E8075-FB84-4953-A9DD-D391D54EFEB3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/>
            <a:t>МАРЧЕНКО </a:t>
          </a:r>
          <a:r>
            <a:rPr lang="uk-UA" b="1" dirty="0" err="1" smtClean="0"/>
            <a:t>Андр</a:t>
          </a:r>
          <a:r>
            <a:rPr lang="en-US" b="1" dirty="0" err="1" smtClean="0"/>
            <a:t>i</a:t>
          </a:r>
          <a:r>
            <a:rPr lang="uk-UA" b="1" dirty="0" smtClean="0"/>
            <a:t>й Петрович</a:t>
          </a:r>
          <a:endParaRPr lang="uk-UA" dirty="0"/>
        </a:p>
      </dgm:t>
    </dgm:pt>
    <dgm:pt modelId="{E32E3259-3818-4AED-BF04-9D2BB77C73AA}" type="parTrans" cxnId="{5F9E6563-4AF3-4C17-893B-AB4108939FCC}">
      <dgm:prSet/>
      <dgm:spPr/>
      <dgm:t>
        <a:bodyPr/>
        <a:lstStyle/>
        <a:p>
          <a:endParaRPr lang="uk-UA"/>
        </a:p>
      </dgm:t>
    </dgm:pt>
    <dgm:pt modelId="{FA45D4DC-326E-4230-B487-1463A51F2836}" type="sibTrans" cxnId="{5F9E6563-4AF3-4C17-893B-AB4108939FCC}">
      <dgm:prSet/>
      <dgm:spPr/>
      <dgm:t>
        <a:bodyPr/>
        <a:lstStyle/>
        <a:p>
          <a:endParaRPr lang="uk-UA"/>
        </a:p>
      </dgm:t>
    </dgm:pt>
    <dgm:pt modelId="{E2104FB2-D0B3-4714-B6A8-39EF6289FD0F}" type="pres">
      <dgm:prSet presAssocID="{3C7929C3-5E8E-4CCE-B56C-8CA0C1AE605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EAA34F7-C8DF-495C-A61E-89B1D4F228FF}" type="pres">
      <dgm:prSet presAssocID="{3C7929C3-5E8E-4CCE-B56C-8CA0C1AE6055}" presName="axisShape" presStyleLbl="bgShp" presStyleIdx="0" presStyleCnt="1"/>
      <dgm:spPr/>
    </dgm:pt>
    <dgm:pt modelId="{BB551FF5-7596-4F52-8A23-DA3BC42325AE}" type="pres">
      <dgm:prSet presAssocID="{3C7929C3-5E8E-4CCE-B56C-8CA0C1AE6055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3BC991-41C5-4787-A5A8-ECC9028DCDE1}" type="pres">
      <dgm:prSet presAssocID="{3C7929C3-5E8E-4CCE-B56C-8CA0C1AE6055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43ABC53-0D98-49FD-A75C-BFD1BA4A970F}" type="pres">
      <dgm:prSet presAssocID="{3C7929C3-5E8E-4CCE-B56C-8CA0C1AE6055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35F37A-0843-4B0D-A069-F025E9098488}" type="pres">
      <dgm:prSet presAssocID="{3C7929C3-5E8E-4CCE-B56C-8CA0C1AE6055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FAB0FCD-07A3-451F-983D-D1ECD65538F9}" type="presOf" srcId="{2E14C6DE-077F-4021-9C82-37E9B8D0551A}" destId="{743ABC53-0D98-49FD-A75C-BFD1BA4A970F}" srcOrd="0" destOrd="0" presId="urn:microsoft.com/office/officeart/2005/8/layout/matrix2"/>
    <dgm:cxn modelId="{D44CB630-F59B-4E9A-8165-55F8F9AE40A1}" type="presOf" srcId="{3C7929C3-5E8E-4CCE-B56C-8CA0C1AE6055}" destId="{E2104FB2-D0B3-4714-B6A8-39EF6289FD0F}" srcOrd="0" destOrd="0" presId="urn:microsoft.com/office/officeart/2005/8/layout/matrix2"/>
    <dgm:cxn modelId="{D5E11BFD-101C-4F7B-87E4-AEBA871D4897}" type="presOf" srcId="{6B9E8075-FB84-4953-A9DD-D391D54EFEB3}" destId="{0D35F37A-0843-4B0D-A069-F025E9098488}" srcOrd="0" destOrd="0" presId="urn:microsoft.com/office/officeart/2005/8/layout/matrix2"/>
    <dgm:cxn modelId="{DA390414-5E13-414B-9D2B-B0A2B210F325}" srcId="{3C7929C3-5E8E-4CCE-B56C-8CA0C1AE6055}" destId="{BC75C247-715C-47EC-B367-D2E1B1564D0D}" srcOrd="1" destOrd="0" parTransId="{A9C8FB4A-8347-4B58-B704-3CEF63431989}" sibTransId="{E937FC51-9EB2-450F-8CB5-AB15006579F9}"/>
    <dgm:cxn modelId="{C415D831-0386-4760-8841-4B58E6534D68}" type="presOf" srcId="{BC75C247-715C-47EC-B367-D2E1B1564D0D}" destId="{613BC991-41C5-4787-A5A8-ECC9028DCDE1}" srcOrd="0" destOrd="0" presId="urn:microsoft.com/office/officeart/2005/8/layout/matrix2"/>
    <dgm:cxn modelId="{AA96C77D-98B0-4DBC-9306-14AB8AE5F8A3}" srcId="{3C7929C3-5E8E-4CCE-B56C-8CA0C1AE6055}" destId="{8BA869AD-0CDF-42EF-ADBE-722B08D3E7E8}" srcOrd="0" destOrd="0" parTransId="{0DA20BE3-A585-4713-8676-60415179A67C}" sibTransId="{FC13243D-F6B0-4D9A-B81C-FD38F82722BE}"/>
    <dgm:cxn modelId="{C1E839E3-08CF-4161-8A33-C7B89DC5285C}" type="presOf" srcId="{8BA869AD-0CDF-42EF-ADBE-722B08D3E7E8}" destId="{BB551FF5-7596-4F52-8A23-DA3BC42325AE}" srcOrd="0" destOrd="0" presId="urn:microsoft.com/office/officeart/2005/8/layout/matrix2"/>
    <dgm:cxn modelId="{573CC310-0368-4015-A82E-8C1E977B3C51}" srcId="{3C7929C3-5E8E-4CCE-B56C-8CA0C1AE6055}" destId="{2E14C6DE-077F-4021-9C82-37E9B8D0551A}" srcOrd="2" destOrd="0" parTransId="{441E5BA2-504D-4F8E-8A96-700DDC4A1ADD}" sibTransId="{1372D887-7A76-4C1D-9ED6-E9F999D58D19}"/>
    <dgm:cxn modelId="{5F9E6563-4AF3-4C17-893B-AB4108939FCC}" srcId="{3C7929C3-5E8E-4CCE-B56C-8CA0C1AE6055}" destId="{6B9E8075-FB84-4953-A9DD-D391D54EFEB3}" srcOrd="3" destOrd="0" parTransId="{E32E3259-3818-4AED-BF04-9D2BB77C73AA}" sibTransId="{FA45D4DC-326E-4230-B487-1463A51F2836}"/>
    <dgm:cxn modelId="{E0AEFA70-3F68-4E04-B244-95D37687163F}" type="presParOf" srcId="{E2104FB2-D0B3-4714-B6A8-39EF6289FD0F}" destId="{7EAA34F7-C8DF-495C-A61E-89B1D4F228FF}" srcOrd="0" destOrd="0" presId="urn:microsoft.com/office/officeart/2005/8/layout/matrix2"/>
    <dgm:cxn modelId="{EF0D150F-F6BC-4494-934A-033BAD97CD05}" type="presParOf" srcId="{E2104FB2-D0B3-4714-B6A8-39EF6289FD0F}" destId="{BB551FF5-7596-4F52-8A23-DA3BC42325AE}" srcOrd="1" destOrd="0" presId="urn:microsoft.com/office/officeart/2005/8/layout/matrix2"/>
    <dgm:cxn modelId="{F2E97C3C-8DE6-4DE2-888C-03DBDB36C88A}" type="presParOf" srcId="{E2104FB2-D0B3-4714-B6A8-39EF6289FD0F}" destId="{613BC991-41C5-4787-A5A8-ECC9028DCDE1}" srcOrd="2" destOrd="0" presId="urn:microsoft.com/office/officeart/2005/8/layout/matrix2"/>
    <dgm:cxn modelId="{9884D9EF-F728-411B-98B6-0ED231FBE850}" type="presParOf" srcId="{E2104FB2-D0B3-4714-B6A8-39EF6289FD0F}" destId="{743ABC53-0D98-49FD-A75C-BFD1BA4A970F}" srcOrd="3" destOrd="0" presId="urn:microsoft.com/office/officeart/2005/8/layout/matrix2"/>
    <dgm:cxn modelId="{968E0943-8EEA-44C6-A0D9-D3874A560CEB}" type="presParOf" srcId="{E2104FB2-D0B3-4714-B6A8-39EF6289FD0F}" destId="{0D35F37A-0843-4B0D-A069-F025E9098488}" srcOrd="4" destOrd="0" presId="urn:microsoft.com/office/officeart/2005/8/layout/matrix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16A7C5-FBC6-4F85-A4D3-6DA4E4BCC35E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ED7E93C-E2B4-4B16-8572-772F38CBA85B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/>
            <a:t>САКАРА Юр</a:t>
          </a:r>
          <a:r>
            <a:rPr lang="en-US" b="1" dirty="0" err="1" smtClean="0"/>
            <a:t>i</a:t>
          </a:r>
          <a:r>
            <a:rPr lang="uk-UA" b="1" dirty="0" smtClean="0"/>
            <a:t>й Дмитрович</a:t>
          </a:r>
          <a:endParaRPr lang="uk-UA" dirty="0"/>
        </a:p>
      </dgm:t>
    </dgm:pt>
    <dgm:pt modelId="{1BC19D44-A60F-4CD9-9AC9-521040A10DEF}" type="parTrans" cxnId="{E7A533C8-F2AE-4149-BC24-8B8A823C749A}">
      <dgm:prSet/>
      <dgm:spPr/>
      <dgm:t>
        <a:bodyPr/>
        <a:lstStyle/>
        <a:p>
          <a:endParaRPr lang="uk-UA"/>
        </a:p>
      </dgm:t>
    </dgm:pt>
    <dgm:pt modelId="{012DEFEE-2784-44B5-BE0C-AB1174BB884D}" type="sibTrans" cxnId="{E7A533C8-F2AE-4149-BC24-8B8A823C749A}">
      <dgm:prSet/>
      <dgm:spPr/>
      <dgm:t>
        <a:bodyPr/>
        <a:lstStyle/>
        <a:p>
          <a:endParaRPr lang="uk-UA"/>
        </a:p>
      </dgm:t>
    </dgm:pt>
    <dgm:pt modelId="{5FF976C9-6BD5-4358-8CEA-CFEA68C34338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/>
            <a:t>РОМАНОВСЬКИЙ Олександр Георг</a:t>
          </a:r>
          <a:r>
            <a:rPr lang="en-US" b="1" dirty="0" err="1" smtClean="0"/>
            <a:t>i</a:t>
          </a:r>
          <a:r>
            <a:rPr lang="uk-UA" b="1" dirty="0" err="1" smtClean="0"/>
            <a:t>йович</a:t>
          </a:r>
          <a:endParaRPr lang="uk-UA" dirty="0"/>
        </a:p>
      </dgm:t>
    </dgm:pt>
    <dgm:pt modelId="{01937903-D863-42FD-B27E-0E3B689EA442}" type="parTrans" cxnId="{60FF6A71-BCC7-4008-8EF2-03E8D12D0FAB}">
      <dgm:prSet/>
      <dgm:spPr/>
      <dgm:t>
        <a:bodyPr/>
        <a:lstStyle/>
        <a:p>
          <a:endParaRPr lang="uk-UA"/>
        </a:p>
      </dgm:t>
    </dgm:pt>
    <dgm:pt modelId="{47553050-D14C-4E5D-9A0B-9AFE6F2677D4}" type="sibTrans" cxnId="{60FF6A71-BCC7-4008-8EF2-03E8D12D0FAB}">
      <dgm:prSet/>
      <dgm:spPr/>
      <dgm:t>
        <a:bodyPr/>
        <a:lstStyle/>
        <a:p>
          <a:endParaRPr lang="uk-UA"/>
        </a:p>
      </dgm:t>
    </dgm:pt>
    <dgm:pt modelId="{A88DD18E-AC7C-4700-85BD-CA9E39C7173A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b="1" dirty="0" smtClean="0"/>
            <a:t>ГРИНЬ </a:t>
          </a:r>
          <a:r>
            <a:rPr lang="uk-UA" sz="2000" b="1" dirty="0" err="1" smtClean="0"/>
            <a:t>Григор</a:t>
          </a:r>
          <a:r>
            <a:rPr lang="en-US" sz="2000" b="1" dirty="0" err="1" smtClean="0"/>
            <a:t>i</a:t>
          </a:r>
          <a:r>
            <a:rPr lang="uk-UA" sz="2000" b="1" dirty="0" smtClean="0"/>
            <a:t>й Іванович</a:t>
          </a:r>
          <a:endParaRPr lang="uk-UA" sz="2000" dirty="0"/>
        </a:p>
      </dgm:t>
    </dgm:pt>
    <dgm:pt modelId="{527B2FFB-6CF9-4169-8138-1E613E74DA98}" type="parTrans" cxnId="{8EFF93B0-E722-4A36-B7FB-F543DA3B9C42}">
      <dgm:prSet/>
      <dgm:spPr/>
      <dgm:t>
        <a:bodyPr/>
        <a:lstStyle/>
        <a:p>
          <a:endParaRPr lang="uk-UA"/>
        </a:p>
      </dgm:t>
    </dgm:pt>
    <dgm:pt modelId="{B97CA4C1-2554-44EE-BE56-7137E783B98A}" type="sibTrans" cxnId="{8EFF93B0-E722-4A36-B7FB-F543DA3B9C42}">
      <dgm:prSet/>
      <dgm:spPr/>
      <dgm:t>
        <a:bodyPr/>
        <a:lstStyle/>
        <a:p>
          <a:endParaRPr lang="uk-UA"/>
        </a:p>
      </dgm:t>
    </dgm:pt>
    <dgm:pt modelId="{A3C5F495-F6A3-415C-9CB0-5071815252FD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600" b="1" dirty="0" smtClean="0"/>
            <a:t>ЧЕБОТАРЬОВ Микола Корнійович</a:t>
          </a:r>
          <a:endParaRPr lang="uk-UA" sz="1600" dirty="0"/>
        </a:p>
      </dgm:t>
    </dgm:pt>
    <dgm:pt modelId="{1F605C3C-455F-4A4B-A1EE-45BB9A247C1E}" type="parTrans" cxnId="{9640E959-3345-49E2-BAA9-2ADFC43B9308}">
      <dgm:prSet/>
      <dgm:spPr/>
      <dgm:t>
        <a:bodyPr/>
        <a:lstStyle/>
        <a:p>
          <a:endParaRPr lang="uk-UA"/>
        </a:p>
      </dgm:t>
    </dgm:pt>
    <dgm:pt modelId="{55EF357E-060E-43CA-8DCB-AC89FFB866F9}" type="sibTrans" cxnId="{9640E959-3345-49E2-BAA9-2ADFC43B9308}">
      <dgm:prSet/>
      <dgm:spPr/>
      <dgm:t>
        <a:bodyPr/>
        <a:lstStyle/>
        <a:p>
          <a:endParaRPr lang="uk-UA"/>
        </a:p>
      </dgm:t>
    </dgm:pt>
    <dgm:pt modelId="{429BA427-8978-40E2-B336-87E95E061043}" type="pres">
      <dgm:prSet presAssocID="{BE16A7C5-FBC6-4F85-A4D3-6DA4E4BCC35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C138970-9195-4547-B151-6DC10DC9CEE7}" type="pres">
      <dgm:prSet presAssocID="{BE16A7C5-FBC6-4F85-A4D3-6DA4E4BCC35E}" presName="axisShape" presStyleLbl="bgShp" presStyleIdx="0" presStyleCnt="1"/>
      <dgm:spPr/>
    </dgm:pt>
    <dgm:pt modelId="{25513350-DB5B-40C5-AE27-EC95EA1A148F}" type="pres">
      <dgm:prSet presAssocID="{BE16A7C5-FBC6-4F85-A4D3-6DA4E4BCC35E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81FAEB-4883-4797-A6B6-9EDA80275127}" type="pres">
      <dgm:prSet presAssocID="{BE16A7C5-FBC6-4F85-A4D3-6DA4E4BCC35E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8573EE-F0A8-40A2-9C43-D88CF4344633}" type="pres">
      <dgm:prSet presAssocID="{BE16A7C5-FBC6-4F85-A4D3-6DA4E4BCC35E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3B3CF69-CB2A-4B78-B913-AA24371B2A5D}" type="pres">
      <dgm:prSet presAssocID="{BE16A7C5-FBC6-4F85-A4D3-6DA4E4BCC35E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7A533C8-F2AE-4149-BC24-8B8A823C749A}" srcId="{BE16A7C5-FBC6-4F85-A4D3-6DA4E4BCC35E}" destId="{BED7E93C-E2B4-4B16-8572-772F38CBA85B}" srcOrd="0" destOrd="0" parTransId="{1BC19D44-A60F-4CD9-9AC9-521040A10DEF}" sibTransId="{012DEFEE-2784-44B5-BE0C-AB1174BB884D}"/>
    <dgm:cxn modelId="{60FF6A71-BCC7-4008-8EF2-03E8D12D0FAB}" srcId="{BE16A7C5-FBC6-4F85-A4D3-6DA4E4BCC35E}" destId="{5FF976C9-6BD5-4358-8CEA-CFEA68C34338}" srcOrd="1" destOrd="0" parTransId="{01937903-D863-42FD-B27E-0E3B689EA442}" sibTransId="{47553050-D14C-4E5D-9A0B-9AFE6F2677D4}"/>
    <dgm:cxn modelId="{8EFF93B0-E722-4A36-B7FB-F543DA3B9C42}" srcId="{BE16A7C5-FBC6-4F85-A4D3-6DA4E4BCC35E}" destId="{A88DD18E-AC7C-4700-85BD-CA9E39C7173A}" srcOrd="2" destOrd="0" parTransId="{527B2FFB-6CF9-4169-8138-1E613E74DA98}" sibTransId="{B97CA4C1-2554-44EE-BE56-7137E783B98A}"/>
    <dgm:cxn modelId="{1B84FDE5-DF8A-421E-BFC3-D0B210E3792E}" type="presOf" srcId="{A88DD18E-AC7C-4700-85BD-CA9E39C7173A}" destId="{E98573EE-F0A8-40A2-9C43-D88CF4344633}" srcOrd="0" destOrd="0" presId="urn:microsoft.com/office/officeart/2005/8/layout/matrix2"/>
    <dgm:cxn modelId="{9640E959-3345-49E2-BAA9-2ADFC43B9308}" srcId="{BE16A7C5-FBC6-4F85-A4D3-6DA4E4BCC35E}" destId="{A3C5F495-F6A3-415C-9CB0-5071815252FD}" srcOrd="3" destOrd="0" parTransId="{1F605C3C-455F-4A4B-A1EE-45BB9A247C1E}" sibTransId="{55EF357E-060E-43CA-8DCB-AC89FFB866F9}"/>
    <dgm:cxn modelId="{D9E6FB9F-A1CD-4434-980B-127EE199B497}" type="presOf" srcId="{BED7E93C-E2B4-4B16-8572-772F38CBA85B}" destId="{25513350-DB5B-40C5-AE27-EC95EA1A148F}" srcOrd="0" destOrd="0" presId="urn:microsoft.com/office/officeart/2005/8/layout/matrix2"/>
    <dgm:cxn modelId="{5C271D7D-1C68-4C60-AB25-AC81A0198E83}" type="presOf" srcId="{BE16A7C5-FBC6-4F85-A4D3-6DA4E4BCC35E}" destId="{429BA427-8978-40E2-B336-87E95E061043}" srcOrd="0" destOrd="0" presId="urn:microsoft.com/office/officeart/2005/8/layout/matrix2"/>
    <dgm:cxn modelId="{DE6DA2D2-C7E4-4D31-9CBB-A601F4461B0D}" type="presOf" srcId="{5FF976C9-6BD5-4358-8CEA-CFEA68C34338}" destId="{5781FAEB-4883-4797-A6B6-9EDA80275127}" srcOrd="0" destOrd="0" presId="urn:microsoft.com/office/officeart/2005/8/layout/matrix2"/>
    <dgm:cxn modelId="{FF7A8029-DC8A-4D12-A890-50534DB65056}" type="presOf" srcId="{A3C5F495-F6A3-415C-9CB0-5071815252FD}" destId="{F3B3CF69-CB2A-4B78-B913-AA24371B2A5D}" srcOrd="0" destOrd="0" presId="urn:microsoft.com/office/officeart/2005/8/layout/matrix2"/>
    <dgm:cxn modelId="{41211B93-24A8-41E9-B18E-C7A155023289}" type="presParOf" srcId="{429BA427-8978-40E2-B336-87E95E061043}" destId="{EC138970-9195-4547-B151-6DC10DC9CEE7}" srcOrd="0" destOrd="0" presId="urn:microsoft.com/office/officeart/2005/8/layout/matrix2"/>
    <dgm:cxn modelId="{6603DE40-83AD-46FB-9EF8-A4B7FF0607CE}" type="presParOf" srcId="{429BA427-8978-40E2-B336-87E95E061043}" destId="{25513350-DB5B-40C5-AE27-EC95EA1A148F}" srcOrd="1" destOrd="0" presId="urn:microsoft.com/office/officeart/2005/8/layout/matrix2"/>
    <dgm:cxn modelId="{B28177E3-F909-40C8-8A9B-23C3CD623B9C}" type="presParOf" srcId="{429BA427-8978-40E2-B336-87E95E061043}" destId="{5781FAEB-4883-4797-A6B6-9EDA80275127}" srcOrd="2" destOrd="0" presId="urn:microsoft.com/office/officeart/2005/8/layout/matrix2"/>
    <dgm:cxn modelId="{72B3CAA6-5354-44C2-8429-50E4B1422F3F}" type="presParOf" srcId="{429BA427-8978-40E2-B336-87E95E061043}" destId="{E98573EE-F0A8-40A2-9C43-D88CF4344633}" srcOrd="3" destOrd="0" presId="urn:microsoft.com/office/officeart/2005/8/layout/matrix2"/>
    <dgm:cxn modelId="{56FB1CA2-1FAB-4A7F-A98B-9D57E5A92D7B}" type="presParOf" srcId="{429BA427-8978-40E2-B336-87E95E061043}" destId="{F3B3CF69-CB2A-4B78-B913-AA24371B2A5D}" srcOrd="4" destOrd="0" presId="urn:microsoft.com/office/officeart/2005/8/layout/matrix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2.xml"/><Relationship Id="rId11" Type="http://schemas.openxmlformats.org/officeDocument/2006/relationships/image" Target="../media/image8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90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Національний</a:t>
            </a:r>
            <a:r>
              <a:rPr lang="ru-RU" dirty="0" smtClean="0"/>
              <a:t> </a:t>
            </a:r>
            <a:r>
              <a:rPr lang="ru-RU" dirty="0" err="1" smtClean="0"/>
              <a:t>технічний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 "</a:t>
            </a:r>
            <a:r>
              <a:rPr lang="ru-RU" dirty="0" err="1" smtClean="0"/>
              <a:t>Харківський</a:t>
            </a:r>
            <a:r>
              <a:rPr lang="ru-RU" dirty="0" smtClean="0"/>
              <a:t> </a:t>
            </a:r>
            <a:r>
              <a:rPr lang="ru-RU" dirty="0" err="1" smtClean="0"/>
              <a:t>політехнічний</a:t>
            </a:r>
            <a:r>
              <a:rPr lang="ru-RU" dirty="0" smtClean="0"/>
              <a:t> </a:t>
            </a:r>
            <a:r>
              <a:rPr lang="ru-RU" dirty="0" err="1" smtClean="0"/>
              <a:t>інститут</a:t>
            </a:r>
            <a:r>
              <a:rPr lang="ru-RU" dirty="0" smtClean="0"/>
              <a:t>"</a:t>
            </a:r>
            <a:endParaRPr lang="uk-UA" dirty="0"/>
          </a:p>
        </p:txBody>
      </p:sp>
      <p:pic>
        <p:nvPicPr>
          <p:cNvPr id="4" name="Содержимое 3" descr="thumb-big-400x250-fc8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786058"/>
            <a:ext cx="5908090" cy="3692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42876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043890" cy="54673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>
                <a:solidFill>
                  <a:srgbClr val="0070C0"/>
                </a:solidFill>
              </a:rPr>
              <a:t>Презентацію підготувала </a:t>
            </a:r>
          </a:p>
          <a:p>
            <a:pPr algn="ctr">
              <a:buNone/>
            </a:pPr>
            <a:r>
              <a:rPr lang="uk-UA" sz="2800" dirty="0" smtClean="0">
                <a:solidFill>
                  <a:srgbClr val="0070C0"/>
                </a:solidFill>
              </a:rPr>
              <a:t>Учениця 11-В класу</a:t>
            </a:r>
          </a:p>
          <a:p>
            <a:pPr algn="ctr">
              <a:buNone/>
            </a:pPr>
            <a:r>
              <a:rPr lang="uk-UA" sz="2800" dirty="0" smtClean="0">
                <a:solidFill>
                  <a:srgbClr val="0070C0"/>
                </a:solidFill>
              </a:rPr>
              <a:t>ХСШ №162</a:t>
            </a:r>
          </a:p>
          <a:p>
            <a:pPr algn="ctr">
              <a:buNone/>
            </a:pPr>
            <a:r>
              <a:rPr lang="uk-UA" sz="2800" dirty="0" err="1" smtClean="0">
                <a:solidFill>
                  <a:srgbClr val="0070C0"/>
                </a:solidFill>
              </a:rPr>
              <a:t>Пивоварова</a:t>
            </a:r>
            <a:r>
              <a:rPr lang="uk-UA" sz="2800" dirty="0" smtClean="0">
                <a:solidFill>
                  <a:srgbClr val="0070C0"/>
                </a:solidFill>
              </a:rPr>
              <a:t> Анастасія</a:t>
            </a:r>
            <a:endParaRPr lang="uk-UA" sz="28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vnbMYjfK3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786058"/>
            <a:ext cx="4961383" cy="3719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Круговая стрелка 5"/>
          <p:cNvSpPr/>
          <p:nvPr/>
        </p:nvSpPr>
        <p:spPr>
          <a:xfrm>
            <a:off x="2285984" y="2500306"/>
            <a:ext cx="2214578" cy="2357454"/>
          </a:xfrm>
          <a:prstGeom prst="circular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uk-UA" dirty="0" smtClean="0"/>
              <a:t>План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389120"/>
          </a:xfrm>
        </p:spPr>
        <p:txBody>
          <a:bodyPr/>
          <a:lstStyle/>
          <a:p>
            <a:r>
              <a:rPr lang="uk-UA" dirty="0" smtClean="0"/>
              <a:t>Історія ВНЗ</a:t>
            </a:r>
          </a:p>
          <a:p>
            <a:r>
              <a:rPr lang="uk-UA" dirty="0" smtClean="0"/>
              <a:t>Контактна інформація</a:t>
            </a:r>
          </a:p>
          <a:p>
            <a:r>
              <a:rPr lang="uk-UA" dirty="0" smtClean="0"/>
              <a:t>Загальна інформація</a:t>
            </a:r>
          </a:p>
          <a:p>
            <a:r>
              <a:rPr lang="uk-UA" dirty="0" smtClean="0"/>
              <a:t>Факультети</a:t>
            </a:r>
          </a:p>
          <a:p>
            <a:r>
              <a:rPr lang="uk-UA" dirty="0" smtClean="0"/>
              <a:t>Фотогалерея</a:t>
            </a:r>
          </a:p>
          <a:p>
            <a:r>
              <a:rPr lang="uk-UA" dirty="0" smtClean="0"/>
              <a:t>Додаткова інформація</a:t>
            </a:r>
          </a:p>
          <a:p>
            <a:r>
              <a:rPr lang="uk-UA" dirty="0" smtClean="0"/>
              <a:t>Інформаційні джерела</a:t>
            </a:r>
          </a:p>
          <a:p>
            <a:r>
              <a:rPr lang="uk-UA" dirty="0" smtClean="0"/>
              <a:t>Інформація про автора</a:t>
            </a:r>
            <a:endParaRPr lang="uk-UA" dirty="0"/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571612"/>
            <a:ext cx="2943025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Історія ВНЗ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38912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ХТІ — перший технічний виш в українських губерніях Російської імперії і другий технологічний інститут імперії. Рішення про відкриття прийнято в 1870-х роках.</a:t>
            </a:r>
          </a:p>
          <a:p>
            <a:pPr>
              <a:buNone/>
            </a:pPr>
            <a:endParaRPr lang="uk-UA" dirty="0" smtClean="0"/>
          </a:p>
        </p:txBody>
      </p:sp>
      <p:pic>
        <p:nvPicPr>
          <p:cNvPr id="5" name="Рисунок 4" descr="250px-1306073167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1571612"/>
            <a:ext cx="5643570" cy="4221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399px-Плакат_ХПИ._Набор_на_роботехнику._март_19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643050"/>
            <a:ext cx="2786082" cy="4182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571480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00042"/>
            <a:ext cx="7981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Контактна </a:t>
            </a:r>
            <a:r>
              <a:rPr lang="ru-RU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інформація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29058" y="1935480"/>
            <a:ext cx="4757742" cy="438912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Центральна приймальна комісія (057) 707-66-34 </a:t>
            </a:r>
          </a:p>
          <a:p>
            <a:r>
              <a:rPr lang="uk-UA" dirty="0" smtClean="0"/>
              <a:t>Заочний факультет (057) 707-62-35 </a:t>
            </a:r>
          </a:p>
          <a:p>
            <a:r>
              <a:rPr lang="uk-UA" dirty="0" smtClean="0"/>
              <a:t>Підготовчі курси (057) 707-62-31 </a:t>
            </a:r>
          </a:p>
          <a:p>
            <a:r>
              <a:rPr lang="uk-UA" dirty="0" smtClean="0"/>
              <a:t>Підготовче відділення  (057) 707-60-45 </a:t>
            </a:r>
          </a:p>
          <a:p>
            <a:r>
              <a:rPr lang="uk-UA" dirty="0" smtClean="0"/>
              <a:t>Факультет міжнародної освіти (057) 707-63-16 </a:t>
            </a:r>
          </a:p>
          <a:p>
            <a:r>
              <a:rPr lang="uk-UA" dirty="0" smtClean="0"/>
              <a:t>Довідкова служба телефонної станції НТУ "ХПІ" (057) 707-66-00 </a:t>
            </a:r>
            <a:endParaRPr lang="uk-UA" dirty="0"/>
          </a:p>
        </p:txBody>
      </p:sp>
      <p:pic>
        <p:nvPicPr>
          <p:cNvPr id="8" name="Рисунок 7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8802"/>
            <a:ext cx="4011610" cy="4000528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357166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-357222" y="571480"/>
            <a:ext cx="4040188" cy="659352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5102225" y="428604"/>
            <a:ext cx="4041775" cy="654843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2"/>
          </p:nvPr>
        </p:nvGraphicFramePr>
        <p:xfrm>
          <a:off x="0" y="1714488"/>
          <a:ext cx="4572000" cy="464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sz="quarter" idx="4"/>
          </p:nvPr>
        </p:nvGraphicFramePr>
        <p:xfrm>
          <a:off x="4645025" y="1714488"/>
          <a:ext cx="4498975" cy="464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71736" y="571480"/>
            <a:ext cx="39774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Ректорат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Рисунок 12" descr="Tov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910" y="2214554"/>
            <a:ext cx="1071570" cy="1504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Sokol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6050" y="2214554"/>
            <a:ext cx="1061828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Kravets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910" y="4357694"/>
            <a:ext cx="1038225" cy="15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Marchenko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14612" y="4286256"/>
            <a:ext cx="1162750" cy="1578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Sakara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86380" y="2214554"/>
            <a:ext cx="1034111" cy="1451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 descr="Romanovskiy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58082" y="2204723"/>
            <a:ext cx="1143008" cy="1510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 descr="Grin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86380" y="4357694"/>
            <a:ext cx="1029267" cy="1464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 descr="Chebotarev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29520" y="4286256"/>
            <a:ext cx="1030136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45719"/>
          </a:xfrm>
        </p:spPr>
        <p:txBody>
          <a:bodyPr>
            <a:normAutofit fontScale="90000"/>
          </a:bodyPr>
          <a:lstStyle/>
          <a:p>
            <a:pPr algn="ctr"/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85794"/>
            <a:ext cx="4143372" cy="5857916"/>
          </a:xfrm>
        </p:spPr>
        <p:txBody>
          <a:bodyPr>
            <a:noAutofit/>
          </a:bodyPr>
          <a:lstStyle/>
          <a:p>
            <a:r>
              <a:rPr lang="uk-UA" sz="2000" dirty="0" smtClean="0"/>
              <a:t>Автоматика та приладобудування (АП)</a:t>
            </a:r>
          </a:p>
          <a:p>
            <a:r>
              <a:rPr lang="uk-UA" sz="2000" dirty="0" smtClean="0"/>
              <a:t>Бізнес та фінанси (</a:t>
            </a:r>
            <a:r>
              <a:rPr lang="uk-UA" sz="2000" dirty="0" err="1" smtClean="0"/>
              <a:t>БІФ</a:t>
            </a:r>
            <a:r>
              <a:rPr lang="uk-UA" sz="2000" dirty="0" smtClean="0"/>
              <a:t>)</a:t>
            </a:r>
            <a:endParaRPr lang="uk-UA" sz="2000" dirty="0" smtClean="0"/>
          </a:p>
          <a:p>
            <a:r>
              <a:rPr lang="uk-UA" sz="2000" dirty="0" smtClean="0"/>
              <a:t>Економічний </a:t>
            </a:r>
            <a:r>
              <a:rPr lang="uk-UA" sz="2000" dirty="0" smtClean="0"/>
              <a:t>(ЕК)</a:t>
            </a:r>
          </a:p>
          <a:p>
            <a:r>
              <a:rPr lang="uk-UA" sz="2000" dirty="0" smtClean="0"/>
              <a:t>Електроенергетичний (Е)</a:t>
            </a:r>
          </a:p>
          <a:p>
            <a:r>
              <a:rPr lang="uk-UA" sz="2000" dirty="0" smtClean="0"/>
              <a:t>Електромашинобудівний (</a:t>
            </a:r>
            <a:r>
              <a:rPr lang="uk-UA" sz="2000" dirty="0" err="1" smtClean="0"/>
              <a:t>ЕМБ</a:t>
            </a:r>
            <a:r>
              <a:rPr lang="uk-UA" sz="2000" dirty="0" smtClean="0"/>
              <a:t>)</a:t>
            </a:r>
          </a:p>
          <a:p>
            <a:r>
              <a:rPr lang="uk-UA" sz="2000" dirty="0" smtClean="0"/>
              <a:t>Інформатика </a:t>
            </a:r>
            <a:r>
              <a:rPr lang="uk-UA" sz="2000" dirty="0" smtClean="0"/>
              <a:t>і управління (ІФ)</a:t>
            </a:r>
          </a:p>
          <a:p>
            <a:r>
              <a:rPr lang="uk-UA" sz="2000" dirty="0" smtClean="0"/>
              <a:t>Комп`ютерні </a:t>
            </a:r>
            <a:r>
              <a:rPr lang="uk-UA" sz="2000" dirty="0" smtClean="0"/>
              <a:t>та інформаційні технології (КІТ)</a:t>
            </a:r>
          </a:p>
          <a:p>
            <a:r>
              <a:rPr lang="uk-UA" sz="2000" dirty="0" smtClean="0"/>
              <a:t>Машинобудівний (</a:t>
            </a:r>
            <a:r>
              <a:rPr lang="uk-UA" sz="2000" dirty="0" err="1" smtClean="0"/>
              <a:t>МШ</a:t>
            </a:r>
            <a:r>
              <a:rPr lang="uk-UA" sz="2000" dirty="0" smtClean="0"/>
              <a:t>)</a:t>
            </a:r>
          </a:p>
          <a:p>
            <a:r>
              <a:rPr lang="uk-UA" sz="2000" dirty="0" smtClean="0"/>
              <a:t>Фізико-технічний </a:t>
            </a:r>
            <a:r>
              <a:rPr lang="uk-UA" sz="2000" dirty="0" smtClean="0"/>
              <a:t>(ФТ)</a:t>
            </a:r>
          </a:p>
          <a:p>
            <a:endParaRPr lang="uk-UA" sz="700" dirty="0" smtClean="0"/>
          </a:p>
          <a:p>
            <a:endParaRPr lang="uk-UA" sz="700" dirty="0"/>
          </a:p>
        </p:txBody>
      </p:sp>
      <p:pic>
        <p:nvPicPr>
          <p:cNvPr id="5" name="Содержимое 4" descr="Kp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57540" y="1071546"/>
            <a:ext cx="4986460" cy="4712204"/>
          </a:xfrm>
        </p:spPr>
      </p:pic>
      <p:sp>
        <p:nvSpPr>
          <p:cNvPr id="6" name="Прямоугольник 5"/>
          <p:cNvSpPr/>
          <p:nvPr/>
        </p:nvSpPr>
        <p:spPr>
          <a:xfrm rot="19690976">
            <a:off x="566217" y="2604204"/>
            <a:ext cx="842965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Факультеты</a:t>
            </a:r>
            <a:endParaRPr lang="ru-RU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2" name="Содержимое 11" descr="Educ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864865" cy="1975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454" y="3143248"/>
            <a:ext cx="2458546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Kp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29132"/>
            <a:ext cx="2976535" cy="2089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phot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142852"/>
            <a:ext cx="3964779" cy="2643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r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143116"/>
            <a:ext cx="3121152" cy="2087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 descr="thumb-article-390x292-792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0364" y="3786190"/>
            <a:ext cx="3714750" cy="2781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image.axd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6116" y="2285992"/>
            <a:ext cx="1989588" cy="1333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 rot="19678781">
            <a:off x="1275801" y="3069335"/>
            <a:ext cx="616733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Фотогалерея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Підготовчі Курси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358246" cy="4929222"/>
          </a:xfrm>
        </p:spPr>
        <p:txBody>
          <a:bodyPr>
            <a:normAutofit/>
          </a:bodyPr>
          <a:lstStyle/>
          <a:p>
            <a:r>
              <a:rPr lang="uk-UA" sz="2000" b="1" dirty="0" smtClean="0"/>
              <a:t>Про Центр дистанційної та </a:t>
            </a:r>
            <a:r>
              <a:rPr lang="uk-UA" sz="2000" b="1" dirty="0" err="1" smtClean="0"/>
              <a:t>доуніверситетської</a:t>
            </a:r>
            <a:r>
              <a:rPr lang="uk-UA" sz="2000" b="1" dirty="0" smtClean="0"/>
              <a:t> підготовки</a:t>
            </a:r>
          </a:p>
          <a:p>
            <a:pPr>
              <a:buNone/>
            </a:pPr>
            <a:r>
              <a:rPr lang="uk-UA" sz="2000" dirty="0" smtClean="0"/>
              <a:t>    розвиток </a:t>
            </a:r>
            <a:r>
              <a:rPr lang="uk-UA" sz="2000" dirty="0" smtClean="0"/>
              <a:t>та організація роботи системи </a:t>
            </a:r>
            <a:r>
              <a:rPr lang="uk-UA" sz="2000" dirty="0" err="1" smtClean="0"/>
              <a:t>доуніверситетського</a:t>
            </a:r>
            <a:r>
              <a:rPr lang="uk-UA" sz="2000" dirty="0" smtClean="0"/>
              <a:t> навчання у формі підготовчих курсів, філій підготовчих курсів у різних містах країни, елітарних шкіл, підготовчого відділення з метою поглибленої підготовки майбутніх випускників середніх навчальних закладів до вступу та навчання в університеті;</a:t>
            </a:r>
          </a:p>
          <a:p>
            <a:endParaRPr lang="uk-UA" dirty="0"/>
          </a:p>
        </p:txBody>
      </p:sp>
      <p:pic>
        <p:nvPicPr>
          <p:cNvPr id="4" name="Рисунок 3" descr="vnbMYjfK3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928934"/>
            <a:ext cx="4954464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/>
          <a:lstStyle/>
          <a:p>
            <a:r>
              <a:rPr lang="uk-UA" dirty="0" err="1" smtClean="0"/>
              <a:t>Інформаійні</a:t>
            </a:r>
            <a:r>
              <a:rPr lang="uk-UA" dirty="0" smtClean="0"/>
              <a:t> джерела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389120"/>
          </a:xfrm>
        </p:spPr>
        <p:txBody>
          <a:bodyPr/>
          <a:lstStyle/>
          <a:p>
            <a:r>
              <a:rPr lang="uk-UA" dirty="0" smtClean="0"/>
              <a:t>Офіційний сайт НТУ “ХПІ”:</a:t>
            </a:r>
          </a:p>
          <a:p>
            <a:r>
              <a:rPr lang="en-US" dirty="0" smtClean="0"/>
              <a:t>http://www.kpi.kharkov.ua/ua/home/about/</a:t>
            </a:r>
            <a:endParaRPr lang="uk-UA" dirty="0"/>
          </a:p>
        </p:txBody>
      </p:sp>
      <p:pic>
        <p:nvPicPr>
          <p:cNvPr id="4" name="Рисунок 3" descr="uni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786058"/>
            <a:ext cx="6428572" cy="3638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</TotalTime>
  <Words>233</Words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Національний технічний університет "Харківський політехнічний інститут"</vt:lpstr>
      <vt:lpstr>План</vt:lpstr>
      <vt:lpstr>Історія ВНЗ</vt:lpstr>
      <vt:lpstr>Слайд 4</vt:lpstr>
      <vt:lpstr>Слайд 5</vt:lpstr>
      <vt:lpstr>Слайд 6</vt:lpstr>
      <vt:lpstr>Слайд 7</vt:lpstr>
      <vt:lpstr>Підготовчі Курси</vt:lpstr>
      <vt:lpstr>Інформаійні джерела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17</cp:revision>
  <dcterms:created xsi:type="dcterms:W3CDTF">2014-03-09T12:38:33Z</dcterms:created>
  <dcterms:modified xsi:type="dcterms:W3CDTF">2014-04-14T08:38:41Z</dcterms:modified>
</cp:coreProperties>
</file>