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3" r:id="rId8"/>
    <p:sldId id="274" r:id="rId9"/>
    <p:sldId id="272" r:id="rId10"/>
    <p:sldId id="258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5E4FB"/>
    <a:srgbClr val="00FFFF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15EC-B54E-48BB-A437-A08652F5F491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E4F6-5720-4394-A673-F5C01EF86F12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Створити папку (2)\nastol.com.ua-7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"/>
            <a:ext cx="12215898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 descr="C:\Users\Алексей\Desktop\Створити папку (2)\Стрелец, луна, лук, рисунок, 160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29850" cy="74473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285728"/>
            <a:ext cx="3643338" cy="1107996"/>
          </a:xfrm>
          <a:prstGeom prst="rect">
            <a:avLst/>
          </a:prstGeom>
          <a:solidFill>
            <a:srgbClr val="000099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Стрілець</a:t>
            </a:r>
            <a:endParaRPr lang="uk-UA" sz="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Алексей\Desktop\Створити папку (2)\nastol.com.ua-7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01088" y="-3017838"/>
            <a:ext cx="17556163" cy="98758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1142984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увагу;)</a:t>
            </a:r>
            <a:endParaRPr lang="uk-UA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Створити папку (2)\nastol.com.ua-7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"/>
            <a:ext cx="122158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2" descr="C:\Users\Алексей\Desktop\Створити папку (2)\kentavr.jpg"/>
          <p:cNvPicPr>
            <a:picLocks noChangeAspect="1" noChangeArrowheads="1"/>
          </p:cNvPicPr>
          <p:nvPr/>
        </p:nvPicPr>
        <p:blipFill>
          <a:blip r:embed="rId3"/>
          <a:srcRect b="5579"/>
          <a:stretch>
            <a:fillRect/>
          </a:stretch>
        </p:blipFill>
        <p:spPr bwMode="auto">
          <a:xfrm>
            <a:off x="2285984" y="214290"/>
            <a:ext cx="4657725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Створити папку (2)\nastol.com.ua-7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"/>
            <a:ext cx="122158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Алексей\Desktop\Створити папку (2)\90399715_4711681_kentavr_3.jpg"/>
          <p:cNvPicPr>
            <a:picLocks noChangeAspect="1" noChangeArrowheads="1"/>
          </p:cNvPicPr>
          <p:nvPr/>
        </p:nvPicPr>
        <p:blipFill>
          <a:blip r:embed="rId3"/>
          <a:srcRect b="6012"/>
          <a:stretch>
            <a:fillRect/>
          </a:stretch>
        </p:blipFill>
        <p:spPr bwMode="auto">
          <a:xfrm>
            <a:off x="2857500" y="1000108"/>
            <a:ext cx="6286500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Створити папку (2)\nastol.com.ua-7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"/>
            <a:ext cx="122158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Алексей\Desktop\Створити папку (2)\Sagittariusura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7620000" cy="53086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Створити папку (2)\nastol.com.ua-7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"/>
            <a:ext cx="122158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Алексей\Desktop\Створити папку (2)\4c731fd15f77599bf3917e7040c26caeb2d84894959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785794"/>
            <a:ext cx="4714875" cy="542925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Створити папку (2)\nastol.com.ua-7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"/>
            <a:ext cx="122158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Алексей\Desktop\Створити папку (2)\1324042260_z_e3e5f1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501090" cy="717279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Створити папку (2)\nastol.com.ua-7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58874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5" name="Picture 3" descr="C:\Users\Алексей\Desktop\Створити папку (2)\strel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2863" y="1385888"/>
            <a:ext cx="4616459" cy="35612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Створити папку (2)\nastol.com.ua-7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"/>
            <a:ext cx="122158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C:\Users\Алексей\Desktop\Створити папку (2)\1100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-1028700"/>
            <a:ext cx="7915275" cy="78867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Створити папку (2)\nastol.com.ua-7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"/>
            <a:ext cx="122158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C:\Users\Алексей\Desktop\Створити папку (2)\Звездное-неб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97350" y="-3355975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</Words>
  <Application>Microsoft Office PowerPoint</Application>
  <PresentationFormat>Екран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10</cp:revision>
  <dcterms:created xsi:type="dcterms:W3CDTF">2015-02-18T19:29:34Z</dcterms:created>
  <dcterms:modified xsi:type="dcterms:W3CDTF">2015-02-18T21:06:45Z</dcterms:modified>
</cp:coreProperties>
</file>