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notesMasterIdLst>
    <p:notesMasterId r:id="rId11"/>
  </p:notes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5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22F24-A2D6-4818-BE52-C4963C0F5723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C2137-40D5-4737-88F0-824582219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385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C2137-40D5-4737-88F0-824582219FF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99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1167-B6DF-44C3-8BED-57074D7FEB77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D2E2-0959-4F2A-9435-F2EEABC49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16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1167-B6DF-44C3-8BED-57074D7FEB77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D2E2-0959-4F2A-9435-F2EEABC49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87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1167-B6DF-44C3-8BED-57074D7FEB77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D2E2-0959-4F2A-9435-F2EEABC49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52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1167-B6DF-44C3-8BED-57074D7FEB77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D2E2-0959-4F2A-9435-F2EEABC4983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321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1167-B6DF-44C3-8BED-57074D7FEB77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D2E2-0959-4F2A-9435-F2EEABC49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21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1167-B6DF-44C3-8BED-57074D7FEB77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D2E2-0959-4F2A-9435-F2EEABC49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55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1167-B6DF-44C3-8BED-57074D7FEB77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D2E2-0959-4F2A-9435-F2EEABC49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73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1167-B6DF-44C3-8BED-57074D7FEB77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D2E2-0959-4F2A-9435-F2EEABC49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06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1167-B6DF-44C3-8BED-57074D7FEB77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D2E2-0959-4F2A-9435-F2EEABC49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37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1167-B6DF-44C3-8BED-57074D7FEB77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D2E2-0959-4F2A-9435-F2EEABC49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1167-B6DF-44C3-8BED-57074D7FEB77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D2E2-0959-4F2A-9435-F2EEABC49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1167-B6DF-44C3-8BED-57074D7FEB77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D2E2-0959-4F2A-9435-F2EEABC49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62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1167-B6DF-44C3-8BED-57074D7FEB77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D2E2-0959-4F2A-9435-F2EEABC49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01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1167-B6DF-44C3-8BED-57074D7FEB77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D2E2-0959-4F2A-9435-F2EEABC49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9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1167-B6DF-44C3-8BED-57074D7FEB77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D2E2-0959-4F2A-9435-F2EEABC49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75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1167-B6DF-44C3-8BED-57074D7FEB77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D2E2-0959-4F2A-9435-F2EEABC49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16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1167-B6DF-44C3-8BED-57074D7FEB77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D2E2-0959-4F2A-9435-F2EEABC49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36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CCB1167-B6DF-44C3-8BED-57074D7FEB77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6D2E2-0959-4F2A-9435-F2EEABC49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374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4051" y="-643551"/>
            <a:ext cx="8825658" cy="3329581"/>
          </a:xfrm>
        </p:spPr>
        <p:txBody>
          <a:bodyPr/>
          <a:lstStyle/>
          <a:p>
            <a:r>
              <a:rPr lang="uk-UA" dirty="0" smtClean="0"/>
              <a:t>Графіка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2989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/>
              <a:t>Графіка</a:t>
            </a:r>
            <a:r>
              <a:rPr lang="ru-RU" sz="2800" dirty="0"/>
              <a:t> </a:t>
            </a:r>
            <a:r>
              <a:rPr lang="ru-RU" sz="2800" dirty="0" smtClean="0"/>
              <a:t>-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різновид</a:t>
            </a:r>
            <a:r>
              <a:rPr lang="ru-RU" sz="2800" dirty="0"/>
              <a:t> </a:t>
            </a:r>
            <a:r>
              <a:rPr lang="ru-RU" sz="2800" dirty="0" err="1"/>
              <a:t>мистецтва</a:t>
            </a:r>
            <a:r>
              <a:rPr lang="ru-RU" sz="2800" dirty="0"/>
              <a:t>, </a:t>
            </a:r>
            <a:r>
              <a:rPr lang="ru-RU" sz="2800" dirty="0" err="1"/>
              <a:t>назва</a:t>
            </a:r>
            <a:r>
              <a:rPr lang="ru-RU" sz="2800" dirty="0"/>
              <a:t> </a:t>
            </a:r>
            <a:r>
              <a:rPr lang="ru-RU" sz="2800" dirty="0" err="1"/>
              <a:t>якого</a:t>
            </a:r>
            <a:r>
              <a:rPr lang="ru-RU" sz="2800" dirty="0"/>
              <a:t> походить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грецького</a:t>
            </a:r>
            <a:r>
              <a:rPr lang="ru-RU" sz="2800" dirty="0"/>
              <a:t> слова, </a:t>
            </a:r>
            <a:r>
              <a:rPr lang="ru-RU" sz="2800" dirty="0" err="1"/>
              <a:t>що</a:t>
            </a:r>
            <a:r>
              <a:rPr lang="ru-RU" sz="2800" dirty="0"/>
              <a:t> в </a:t>
            </a:r>
            <a:r>
              <a:rPr lang="ru-RU" sz="2800" dirty="0" err="1"/>
              <a:t>перекладі</a:t>
            </a:r>
            <a:r>
              <a:rPr lang="ru-RU" sz="2800" dirty="0"/>
              <a:t> </a:t>
            </a:r>
            <a:r>
              <a:rPr lang="ru-RU" sz="2800" dirty="0" err="1"/>
              <a:t>означає</a:t>
            </a:r>
            <a:r>
              <a:rPr lang="ru-RU" sz="2800" dirty="0"/>
              <a:t> «пишу, </a:t>
            </a:r>
            <a:r>
              <a:rPr lang="ru-RU" sz="2800" dirty="0" err="1"/>
              <a:t>дряпаю</a:t>
            </a:r>
            <a:r>
              <a:rPr lang="ru-RU" sz="2800" dirty="0"/>
              <a:t>, малюю».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322" y="2151754"/>
            <a:ext cx="3879402" cy="4195762"/>
          </a:xfrm>
        </p:spPr>
      </p:pic>
      <p:sp>
        <p:nvSpPr>
          <p:cNvPr id="5" name="TextBox 4"/>
          <p:cNvSpPr txBox="1"/>
          <p:nvPr/>
        </p:nvSpPr>
        <p:spPr>
          <a:xfrm>
            <a:off x="1846908" y="4870188"/>
            <a:ext cx="24082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Чаша з очами «</a:t>
            </a:r>
            <a:r>
              <a:rPr lang="ru-RU" dirty="0" err="1" smtClean="0"/>
              <a:t>Діоніс</a:t>
            </a:r>
            <a:r>
              <a:rPr lang="ru-RU" dirty="0" smtClean="0"/>
              <a:t> на </a:t>
            </a:r>
            <a:r>
              <a:rPr lang="ru-RU" dirty="0" err="1" smtClean="0"/>
              <a:t>кораблі</a:t>
            </a:r>
            <a:r>
              <a:rPr lang="ru-RU" dirty="0" smtClean="0"/>
              <a:t> </a:t>
            </a:r>
            <a:r>
              <a:rPr lang="ru-RU" dirty="0" err="1" smtClean="0"/>
              <a:t>піратів</a:t>
            </a:r>
            <a:r>
              <a:rPr lang="ru-RU" dirty="0" smtClean="0"/>
              <a:t>», </a:t>
            </a:r>
            <a:r>
              <a:rPr lang="ru-RU" dirty="0" err="1" smtClean="0"/>
              <a:t>вазописець</a:t>
            </a:r>
            <a:r>
              <a:rPr lang="ru-RU" dirty="0" smtClean="0"/>
              <a:t> </a:t>
            </a:r>
            <a:r>
              <a:rPr lang="ru-RU" dirty="0" err="1" smtClean="0"/>
              <a:t>Ексекій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18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214" y="1447800"/>
            <a:ext cx="3955017" cy="4572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3" y="1447800"/>
            <a:ext cx="3401063" cy="457707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Для </a:t>
            </a:r>
            <a:r>
              <a:rPr lang="ru-RU" sz="2400" dirty="0" err="1" smtClean="0"/>
              <a:t>графіки</a:t>
            </a:r>
            <a:r>
              <a:rPr lang="ru-RU" sz="2400" dirty="0" smtClean="0"/>
              <a:t> </a:t>
            </a:r>
            <a:r>
              <a:rPr lang="ru-RU" sz="2400" dirty="0"/>
              <a:t>характерна </a:t>
            </a:r>
            <a:r>
              <a:rPr lang="ru-RU" sz="2400" dirty="0" err="1"/>
              <a:t>перевага</a:t>
            </a:r>
            <a:r>
              <a:rPr lang="ru-RU" sz="2400" dirty="0"/>
              <a:t> </a:t>
            </a:r>
            <a:r>
              <a:rPr lang="ru-RU" sz="2400" dirty="0" err="1"/>
              <a:t>ліній</a:t>
            </a:r>
            <a:r>
              <a:rPr lang="ru-RU" sz="2400" dirty="0"/>
              <a:t> і </a:t>
            </a:r>
            <a:r>
              <a:rPr lang="ru-RU" sz="2400" dirty="0" err="1"/>
              <a:t>штрихів</a:t>
            </a:r>
            <a:r>
              <a:rPr lang="ru-RU" sz="2400" dirty="0"/>
              <a:t>,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контрастів</a:t>
            </a:r>
            <a:r>
              <a:rPr lang="ru-RU" sz="2400" dirty="0"/>
              <a:t> </a:t>
            </a:r>
            <a:r>
              <a:rPr lang="ru-RU" sz="2400" dirty="0" err="1"/>
              <a:t>білого</a:t>
            </a:r>
            <a:r>
              <a:rPr lang="ru-RU" sz="2400" dirty="0"/>
              <a:t> і </a:t>
            </a:r>
            <a:r>
              <a:rPr lang="ru-RU" sz="2400" dirty="0" err="1"/>
              <a:t>чорного</a:t>
            </a:r>
            <a:r>
              <a:rPr lang="ru-RU" sz="2400" dirty="0"/>
              <a:t> та </a:t>
            </a:r>
            <a:r>
              <a:rPr lang="ru-RU" sz="2400" dirty="0" err="1"/>
              <a:t>менше</a:t>
            </a:r>
            <a:r>
              <a:rPr lang="ru-RU" sz="2400" dirty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у </a:t>
            </a:r>
            <a:r>
              <a:rPr lang="ru-RU" sz="2400" dirty="0" err="1"/>
              <a:t>живописі</a:t>
            </a:r>
            <a:r>
              <a:rPr lang="ru-RU" sz="2400" dirty="0"/>
              <a:t>,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кольору</a:t>
            </a:r>
            <a:r>
              <a:rPr lang="ru-RU" sz="24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41941" y="4696361"/>
            <a:ext cx="1973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Корнеліс</a:t>
            </a:r>
            <a:r>
              <a:rPr lang="ru-RU" sz="1600" dirty="0" smtClean="0"/>
              <a:t> </a:t>
            </a:r>
            <a:r>
              <a:rPr lang="ru-RU" sz="1600" dirty="0" err="1" smtClean="0"/>
              <a:t>Антоніс</a:t>
            </a:r>
            <a:r>
              <a:rPr lang="ru-RU" sz="1600" dirty="0" smtClean="0"/>
              <a:t>. </a:t>
            </a:r>
            <a:r>
              <a:rPr lang="ru-RU" sz="1600" dirty="0" err="1" smtClean="0"/>
              <a:t>Алегорія</a:t>
            </a:r>
            <a:r>
              <a:rPr lang="ru-RU" sz="1600" dirty="0" smtClean="0"/>
              <a:t> </a:t>
            </a:r>
            <a:r>
              <a:rPr lang="ru-RU" sz="1600" dirty="0" err="1" smtClean="0"/>
              <a:t>чоловічої</a:t>
            </a:r>
            <a:r>
              <a:rPr lang="ru-RU" sz="1600" dirty="0" smtClean="0"/>
              <a:t> і </a:t>
            </a:r>
            <a:r>
              <a:rPr lang="ru-RU" sz="1600" dirty="0" err="1" smtClean="0"/>
              <a:t>жіночої</a:t>
            </a:r>
            <a:r>
              <a:rPr lang="ru-RU" sz="1600" dirty="0" smtClean="0"/>
              <a:t> </a:t>
            </a:r>
            <a:r>
              <a:rPr lang="ru-RU" sz="1600" dirty="0" err="1" smtClean="0"/>
              <a:t>мудрості</a:t>
            </a:r>
            <a:r>
              <a:rPr lang="ru-RU" sz="1600" dirty="0" smtClean="0"/>
              <a:t> , 1530 р.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55353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05" y="824923"/>
            <a:ext cx="5195888" cy="452908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67690" y="1475716"/>
            <a:ext cx="3401063" cy="4451286"/>
          </a:xfrm>
        </p:spPr>
        <p:txBody>
          <a:bodyPr>
            <a:normAutofit/>
          </a:bodyPr>
          <a:lstStyle/>
          <a:p>
            <a:r>
              <a:rPr lang="ru-RU" sz="2400" dirty="0" err="1"/>
              <a:t>Графіка</a:t>
            </a:r>
            <a:r>
              <a:rPr lang="ru-RU" sz="2400" dirty="0"/>
              <a:t> </a:t>
            </a:r>
            <a:r>
              <a:rPr lang="ru-RU" sz="2400" dirty="0" err="1"/>
              <a:t>поділяється</a:t>
            </a:r>
            <a:r>
              <a:rPr lang="ru-RU" sz="2400" dirty="0"/>
              <a:t> на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різновиди</a:t>
            </a:r>
            <a:r>
              <a:rPr lang="ru-RU" sz="2400" dirty="0"/>
              <a:t>:</a:t>
            </a:r>
          </a:p>
          <a:p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/>
              <a:t>станкова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/>
              <a:t>книжкова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/>
              <a:t>плакатна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/>
              <a:t>прикладна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/>
              <a:t>архітектурна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32920" y="5590866"/>
            <a:ext cx="5159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Гостя з </a:t>
            </a:r>
            <a:r>
              <a:rPr lang="ru-RU" dirty="0" err="1" smtClean="0"/>
              <a:t>каміну</a:t>
            </a:r>
            <a:r>
              <a:rPr lang="ru-RU" dirty="0" smtClean="0"/>
              <a:t>. </a:t>
            </a:r>
            <a:r>
              <a:rPr lang="ru-RU" dirty="0" err="1" smtClean="0"/>
              <a:t>Кортні</a:t>
            </a:r>
            <a:r>
              <a:rPr lang="ru-RU" dirty="0" smtClean="0"/>
              <a:t> </a:t>
            </a:r>
            <a:r>
              <a:rPr lang="ru-RU" dirty="0" err="1"/>
              <a:t>Брімс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9537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</a:t>
            </a:r>
            <a:r>
              <a:rPr lang="uk-UA" sz="5400" dirty="0" smtClean="0"/>
              <a:t>Давньогрецька графіка</a:t>
            </a: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885" y="2060575"/>
            <a:ext cx="3600370" cy="41957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014" y="1978575"/>
            <a:ext cx="2851842" cy="4277763"/>
          </a:xfrm>
        </p:spPr>
      </p:pic>
      <p:sp>
        <p:nvSpPr>
          <p:cNvPr id="7" name="TextBox 6"/>
          <p:cNvSpPr txBox="1"/>
          <p:nvPr/>
        </p:nvSpPr>
        <p:spPr>
          <a:xfrm>
            <a:off x="760491" y="4617267"/>
            <a:ext cx="1421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Давня</a:t>
            </a:r>
            <a:r>
              <a:rPr lang="ru-RU" dirty="0" smtClean="0"/>
              <a:t> </a:t>
            </a:r>
            <a:r>
              <a:rPr lang="ru-RU" dirty="0" err="1" smtClean="0"/>
              <a:t>Греція</a:t>
            </a:r>
            <a:r>
              <a:rPr lang="ru-RU" dirty="0" smtClean="0"/>
              <a:t>. </a:t>
            </a:r>
            <a:r>
              <a:rPr lang="ru-RU" dirty="0" err="1" smtClean="0"/>
              <a:t>Борець</a:t>
            </a:r>
            <a:r>
              <a:rPr lang="ru-RU" dirty="0" smtClean="0"/>
              <a:t> з тренером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759636" y="4744016"/>
            <a:ext cx="1747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Грецька</a:t>
            </a:r>
            <a:r>
              <a:rPr lang="ru-RU" dirty="0" smtClean="0"/>
              <a:t> </a:t>
            </a:r>
            <a:r>
              <a:rPr lang="ru-RU" dirty="0" err="1" smtClean="0"/>
              <a:t>ольпа</a:t>
            </a:r>
            <a:r>
              <a:rPr lang="ru-RU" dirty="0" smtClean="0"/>
              <a:t> з </a:t>
            </a:r>
            <a:r>
              <a:rPr lang="ru-RU" dirty="0" err="1" smtClean="0"/>
              <a:t>тваринами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293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2" y="534199"/>
            <a:ext cx="9404723" cy="1400530"/>
          </a:xfrm>
        </p:spPr>
        <p:txBody>
          <a:bodyPr/>
          <a:lstStyle/>
          <a:p>
            <a:r>
              <a:rPr lang="ru-RU" dirty="0" err="1"/>
              <a:t>Малюнки</a:t>
            </a:r>
            <a:r>
              <a:rPr lang="ru-RU" dirty="0"/>
              <a:t> </a:t>
            </a:r>
            <a:r>
              <a:rPr lang="ru-RU" dirty="0" err="1"/>
              <a:t>майстрів</a:t>
            </a:r>
            <a:r>
              <a:rPr lang="ru-RU" dirty="0"/>
              <a:t> </a:t>
            </a:r>
            <a:r>
              <a:rPr lang="ru-RU" dirty="0" err="1"/>
              <a:t>Відродження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04" y="2053018"/>
            <a:ext cx="2675762" cy="41957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806" y="2056092"/>
            <a:ext cx="3177765" cy="4192689"/>
          </a:xfrm>
        </p:spPr>
      </p:pic>
      <p:sp>
        <p:nvSpPr>
          <p:cNvPr id="7" name="TextBox 6"/>
          <p:cNvSpPr txBox="1"/>
          <p:nvPr/>
        </p:nvSpPr>
        <p:spPr>
          <a:xfrm>
            <a:off x="1032095" y="5325451"/>
            <a:ext cx="1668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Автопортрет </a:t>
            </a:r>
            <a:r>
              <a:rPr lang="ru-RU" dirty="0"/>
              <a:t>Леонардо да </a:t>
            </a:r>
            <a:r>
              <a:rPr lang="ru-RU" dirty="0" err="1"/>
              <a:t>Вінчі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122854" y="4771453"/>
            <a:ext cx="20172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Мікеланджело</a:t>
            </a:r>
            <a:r>
              <a:rPr lang="ru-RU" dirty="0"/>
              <a:t> </a:t>
            </a:r>
            <a:r>
              <a:rPr lang="ru-RU" dirty="0" err="1"/>
              <a:t>Буонарроті</a:t>
            </a:r>
            <a:r>
              <a:rPr lang="ru-RU" dirty="0"/>
              <a:t>, до </a:t>
            </a:r>
            <a:r>
              <a:rPr lang="ru-RU" dirty="0" err="1"/>
              <a:t>фігури</a:t>
            </a:r>
            <a:r>
              <a:rPr lang="ru-RU" dirty="0"/>
              <a:t> «проклята </a:t>
            </a:r>
            <a:r>
              <a:rPr lang="ru-RU" dirty="0" smtClean="0"/>
              <a:t>душа»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763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3" y="351173"/>
            <a:ext cx="9404723" cy="1400530"/>
          </a:xfrm>
        </p:spPr>
        <p:txBody>
          <a:bodyPr/>
          <a:lstStyle/>
          <a:p>
            <a:r>
              <a:rPr lang="uk-UA" dirty="0"/>
              <a:t> </a:t>
            </a:r>
            <a:r>
              <a:rPr lang="uk-UA" dirty="0" smtClean="0"/>
              <a:t> Графіка Росії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3836" y="1842615"/>
            <a:ext cx="4396338" cy="576262"/>
          </a:xfrm>
        </p:spPr>
        <p:txBody>
          <a:bodyPr/>
          <a:lstStyle/>
          <a:p>
            <a:r>
              <a:rPr lang="uk-UA" sz="1800" dirty="0" smtClean="0"/>
              <a:t>Врубель. Дерево біля паркану</a:t>
            </a:r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523" y="2514600"/>
            <a:ext cx="4096507" cy="366931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00174" y="1842615"/>
            <a:ext cx="4396339" cy="576262"/>
          </a:xfrm>
        </p:spPr>
        <p:txBody>
          <a:bodyPr/>
          <a:lstStyle/>
          <a:p>
            <a:r>
              <a:rPr lang="uk-UA" sz="1800" dirty="0" err="1" smtClean="0"/>
              <a:t>Васнєцов</a:t>
            </a:r>
            <a:r>
              <a:rPr lang="uk-UA" sz="1800" dirty="0" smtClean="0"/>
              <a:t>. Сад князя Жемчужного</a:t>
            </a:r>
            <a:endParaRPr lang="ru-RU" sz="1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51" y="2634559"/>
            <a:ext cx="5215425" cy="3549352"/>
          </a:xfrm>
        </p:spPr>
      </p:pic>
    </p:spTree>
    <p:extLst>
      <p:ext uri="{BB962C8B-B14F-4D97-AF65-F5344CB8AC3E}">
        <p14:creationId xmlns:p14="http://schemas.microsoft.com/office/powerpoint/2010/main" val="1465425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2" y="504470"/>
            <a:ext cx="9404723" cy="1400530"/>
          </a:xfrm>
        </p:spPr>
        <p:txBody>
          <a:bodyPr/>
          <a:lstStyle/>
          <a:p>
            <a:r>
              <a:rPr lang="uk-UA" dirty="0" smtClean="0"/>
              <a:t>Графіка Франції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885" y="1751109"/>
            <a:ext cx="3317766" cy="456860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673" y="1752226"/>
            <a:ext cx="3247792" cy="4567486"/>
          </a:xfrm>
        </p:spPr>
      </p:pic>
      <p:sp>
        <p:nvSpPr>
          <p:cNvPr id="9" name="TextBox 8"/>
          <p:cNvSpPr txBox="1"/>
          <p:nvPr/>
        </p:nvSpPr>
        <p:spPr>
          <a:xfrm>
            <a:off x="606582" y="5205743"/>
            <a:ext cx="12692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Бодлер.</a:t>
            </a:r>
          </a:p>
          <a:p>
            <a:r>
              <a:rPr lang="uk-UA" sz="1400" dirty="0" smtClean="0"/>
              <a:t>Жанна </a:t>
            </a:r>
            <a:r>
              <a:rPr lang="uk-UA" sz="1400" dirty="0" err="1" smtClean="0"/>
              <a:t>Дюваль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9406550" y="5205743"/>
            <a:ext cx="14123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Едгар </a:t>
            </a:r>
            <a:r>
              <a:rPr lang="uk-UA" sz="1400" dirty="0" err="1" smtClean="0"/>
              <a:t>Дега</a:t>
            </a:r>
            <a:r>
              <a:rPr lang="uk-UA" sz="1400" dirty="0" smtClean="0"/>
              <a:t>. Портрет </a:t>
            </a:r>
            <a:r>
              <a:rPr lang="uk-UA" sz="1400" dirty="0"/>
              <a:t>художника Едуарда Мане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25018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9811" y="380290"/>
            <a:ext cx="9404723" cy="1400530"/>
          </a:xfrm>
        </p:spPr>
        <p:txBody>
          <a:bodyPr/>
          <a:lstStyle/>
          <a:p>
            <a:r>
              <a:rPr lang="uk-UA" dirty="0" smtClean="0"/>
              <a:t>Українська графіка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err="1"/>
              <a:t>Сергій</a:t>
            </a:r>
            <a:r>
              <a:rPr lang="ru-RU" sz="1600" dirty="0"/>
              <a:t> </a:t>
            </a:r>
            <a:r>
              <a:rPr lang="ru-RU" sz="1600" dirty="0" err="1"/>
              <a:t>Конончук</a:t>
            </a:r>
            <a:r>
              <a:rPr lang="ru-RU" sz="1600" dirty="0"/>
              <a:t>. «</a:t>
            </a:r>
            <a:r>
              <a:rPr lang="ru-RU" sz="1600" dirty="0" err="1"/>
              <a:t>Дощ</a:t>
            </a:r>
            <a:r>
              <a:rPr lang="ru-RU" sz="1600" dirty="0"/>
              <a:t>, </a:t>
            </a:r>
            <a:r>
              <a:rPr lang="ru-RU" sz="1600" dirty="0" err="1"/>
              <a:t>дощ</a:t>
            </a:r>
            <a:r>
              <a:rPr lang="ru-RU" sz="1600" dirty="0"/>
              <a:t>, </a:t>
            </a:r>
            <a:r>
              <a:rPr lang="ru-RU" sz="1600" dirty="0" err="1"/>
              <a:t>дощ</a:t>
            </a:r>
            <a:r>
              <a:rPr lang="ru-RU" sz="1600" dirty="0"/>
              <a:t>…»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4136" y="1981200"/>
            <a:ext cx="2936241" cy="576262"/>
          </a:xfrm>
        </p:spPr>
        <p:txBody>
          <a:bodyPr/>
          <a:lstStyle/>
          <a:p>
            <a:r>
              <a:rPr lang="ru-RU" sz="1600" dirty="0" err="1"/>
              <a:t>Сергій</a:t>
            </a:r>
            <a:r>
              <a:rPr lang="ru-RU" sz="1600" dirty="0"/>
              <a:t> </a:t>
            </a:r>
            <a:r>
              <a:rPr lang="ru-RU" sz="1600" dirty="0" err="1"/>
              <a:t>Конончук</a:t>
            </a:r>
            <a:r>
              <a:rPr lang="ru-RU" sz="1600" dirty="0"/>
              <a:t>. «</a:t>
            </a:r>
            <a:r>
              <a:rPr lang="ru-RU" sz="1600" dirty="0" err="1"/>
              <a:t>Кіт</a:t>
            </a:r>
            <a:r>
              <a:rPr lang="ru-RU" sz="1600" dirty="0"/>
              <a:t>»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800" dirty="0" err="1"/>
              <a:t>Перевальський</a:t>
            </a:r>
            <a:r>
              <a:rPr lang="ru-RU" sz="1800" dirty="0"/>
              <a:t> </a:t>
            </a:r>
            <a:r>
              <a:rPr lang="ru-RU" sz="1800" dirty="0" smtClean="0"/>
              <a:t>Василь, </a:t>
            </a:r>
            <a:r>
              <a:rPr lang="ru-RU" sz="1800" dirty="0"/>
              <a:t>«</a:t>
            </a:r>
            <a:r>
              <a:rPr lang="ru-RU" sz="1800" dirty="0" err="1"/>
              <a:t>Памва</a:t>
            </a:r>
            <a:r>
              <a:rPr lang="ru-RU" sz="1800" dirty="0"/>
              <a:t> </a:t>
            </a:r>
            <a:r>
              <a:rPr lang="ru-RU" sz="1800" dirty="0" err="1"/>
              <a:t>Беринда</a:t>
            </a:r>
            <a:r>
              <a:rPr lang="ru-RU" sz="1800" dirty="0"/>
              <a:t>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00" y="2757842"/>
            <a:ext cx="2651760" cy="36515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13" y="2938911"/>
            <a:ext cx="3464809" cy="25509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75" y="2938911"/>
            <a:ext cx="2975407" cy="317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188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</TotalTime>
  <Words>170</Words>
  <Application>Microsoft Office PowerPoint</Application>
  <PresentationFormat>Широкоэкранный</PresentationFormat>
  <Paragraphs>31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Ион</vt:lpstr>
      <vt:lpstr>Графіка</vt:lpstr>
      <vt:lpstr>Графіка - це різновид мистецтва, назва якого походить від грецького слова, що в перекладі означає «пишу, дряпаю, малюю».</vt:lpstr>
      <vt:lpstr>Презентация PowerPoint</vt:lpstr>
      <vt:lpstr>Презентация PowerPoint</vt:lpstr>
      <vt:lpstr>   Давньогрецька графіка</vt:lpstr>
      <vt:lpstr>Малюнки майстрів Відродження</vt:lpstr>
      <vt:lpstr>  Графіка Росії</vt:lpstr>
      <vt:lpstr>Графіка Франції</vt:lpstr>
      <vt:lpstr>Українська графіка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Графіка</dc:title>
  <dc:creator>Пользователь</dc:creator>
  <cp:lastModifiedBy>Пользователь</cp:lastModifiedBy>
  <cp:revision>10</cp:revision>
  <dcterms:created xsi:type="dcterms:W3CDTF">2014-09-26T19:40:03Z</dcterms:created>
  <dcterms:modified xsi:type="dcterms:W3CDTF">2014-09-30T19:48:16Z</dcterms:modified>
</cp:coreProperties>
</file>