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6A328-F88F-4C9E-950F-D8B386AB558B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6B14-79DD-4441-BE8B-1B34FFE4D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6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A6B14-79DD-4441-BE8B-1B34FFE4DB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7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3791BE1-222E-4835-BE57-7E8FD08E3540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65256B9-B1D9-4675-B94F-FF5E36F6E99D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17180" cy="1470025"/>
          </a:xfrm>
        </p:spPr>
        <p:txBody>
          <a:bodyPr/>
          <a:lstStyle/>
          <a:p>
            <a:pPr algn="ctr"/>
            <a:r>
              <a:rPr lang="en-US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Canada</a:t>
            </a:r>
            <a:endParaRPr lang="ru-RU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60765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88640"/>
            <a:ext cx="4028802" cy="576063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Zealand is an island country in the Southwest Pacific Ocean</a:t>
            </a:r>
            <a:r>
              <a:rPr lang="en-US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country is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consist of two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islands—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North Island and South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Island.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Located  near the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 water hemisphere. New Zealand is a constitutional monarchy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2660650" cy="6192688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million people live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Zealand. </a:t>
            </a:r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people who settled in New Zealand were a brown-skinned people called Maoris</a:t>
            </a:r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English and Maori Language are the </a:t>
            </a:r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official </a:t>
            </a:r>
            <a:r>
              <a:rPr lang="en-US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languages of the country. </a:t>
            </a:r>
            <a:endParaRPr lang="uk-UA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15" y="0"/>
            <a:ext cx="5439485" cy="36121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15" y="3612158"/>
            <a:ext cx="5439485" cy="32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"/>
            <a:ext cx="9144000" cy="684762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2808312" cy="57444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361950"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capital of the country is  Wellington. </a:t>
            </a: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361950"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largest cities of New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Zealand: </a:t>
            </a:r>
          </a:p>
          <a:p>
            <a:pPr indent="361950"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Hamilton, </a:t>
            </a:r>
          </a:p>
          <a:p>
            <a:pPr indent="361950"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Wellington,</a:t>
            </a:r>
          </a:p>
          <a:p>
            <a:pPr indent="361950"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Auckland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374"/>
            <a:ext cx="5618051" cy="3562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24" y="3573017"/>
            <a:ext cx="4572000" cy="33076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" y="3573017"/>
            <a:ext cx="4572000" cy="330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481468"/>
          </a:xfrm>
        </p:spPr>
        <p:txBody>
          <a:bodyPr/>
          <a:lstStyle/>
          <a:p>
            <a:pPr algn="ctr"/>
            <a:r>
              <a:rPr lang="en-US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 for attention!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4508" y="6050905"/>
            <a:ext cx="52389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Tyshchenko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Mykola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prepared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1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43" y="-16873"/>
            <a:ext cx="4211960" cy="3706526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7854" y="21526"/>
            <a:ext cx="5076056" cy="635980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ew Roman"/>
              </a:rPr>
              <a:t>Geographical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ew Roman"/>
              </a:rPr>
              <a:t>position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Canada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the second largest country in the world. Only Russia has a greater land area. Canada is situated in North America. Canada is a federation of 10 provinces and 2 territories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7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3" y="0"/>
            <a:ext cx="9163076" cy="7241378"/>
          </a:xfrm>
        </p:spPr>
      </p:pic>
      <p:sp>
        <p:nvSpPr>
          <p:cNvPr id="8" name="Заголовок 4"/>
          <p:cNvSpPr>
            <a:spLocks noGrp="1"/>
          </p:cNvSpPr>
          <p:nvPr>
            <p:ph type="body" sz="half" idx="2"/>
          </p:nvPr>
        </p:nvSpPr>
        <p:spPr>
          <a:xfrm>
            <a:off x="684212" y="260350"/>
            <a:ext cx="8064251" cy="422910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population</a:t>
            </a:r>
            <a:endParaRPr lang="ru-RU" sz="5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 28 million of people live in Canada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Canada's people are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varied.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 57% of all Canadians have some English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ancestry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about 32% have some French ancestry. Native people – American Indians and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Eskimos.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77% of Canada's people live in cites or towns. English and French are official language of the Canada.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200" b="1" baseline="7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13" y="3645024"/>
            <a:ext cx="4982087" cy="35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3" y="0"/>
            <a:ext cx="4105967" cy="2177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00" y="2348880"/>
            <a:ext cx="4057244" cy="42290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Ottawa</a:t>
            </a:r>
            <a:r>
              <a:rPr lang="en-US" sz="2800" dirty="0"/>
              <a:t> is the capital of  </a:t>
            </a:r>
            <a:r>
              <a:rPr lang="en-US" sz="2800" dirty="0" smtClean="0"/>
              <a:t>Canada</a:t>
            </a:r>
            <a:r>
              <a:rPr lang="en-US" sz="2800" dirty="0"/>
              <a:t> One third of its people are </a:t>
            </a:r>
            <a:r>
              <a:rPr lang="en-US" sz="2800" b="1" dirty="0"/>
              <a:t>French-speaking</a:t>
            </a:r>
            <a:r>
              <a:rPr lang="en-US" sz="2800" dirty="0"/>
              <a:t>. Ottawa is located on the banks of the Ottawa</a:t>
            </a:r>
            <a:r>
              <a:rPr lang="uk-UA" sz="2800" dirty="0"/>
              <a:t> </a:t>
            </a:r>
            <a:r>
              <a:rPr lang="en-US" sz="2800" dirty="0"/>
              <a:t>river. Ottawa also has a high standard of </a:t>
            </a:r>
            <a:r>
              <a:rPr lang="en-US" sz="2800" dirty="0" smtClean="0"/>
              <a:t>living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36451"/>
            <a:ext cx="5076055" cy="3782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0"/>
            <a:ext cx="5076056" cy="31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Australia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5296"/>
          </a:xfrm>
        </p:spPr>
      </p:pic>
    </p:spTree>
    <p:extLst>
      <p:ext uri="{BB962C8B-B14F-4D97-AF65-F5344CB8AC3E}">
        <p14:creationId xmlns:p14="http://schemas.microsoft.com/office/powerpoint/2010/main" val="42568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8496944" cy="43204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Geographical position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Australia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the only country in the world that is also a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continent. Australia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lies between the South Pacific Ocean and Indian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It is the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earthʼs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biggest island and the sixth-largest country in the world in land area.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Australia is a constitutional monarchy like Great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Britain.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43350"/>
            <a:ext cx="67532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2660650" cy="532859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21 million people live in Australia. Australian‘s  population includes Aboriginal and Torres Strait Islander peoples and migrants from some 200 countries.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140968"/>
            <a:ext cx="5780924" cy="36984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-129158"/>
            <a:ext cx="5780924" cy="32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4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1"/>
            <a:ext cx="5724128" cy="3428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384376" cy="5904656"/>
          </a:xfrm>
        </p:spPr>
        <p:txBody>
          <a:bodyPr>
            <a:normAutofit lnSpcReduction="10000"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capital of the country is Canberra.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Sidney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and Canberra  are the largest city.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"/>
            <a:ext cx="57241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02" y="2708920"/>
            <a:ext cx="4425600" cy="33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4D4D4D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225</TotalTime>
  <Words>325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Canada</vt:lpstr>
      <vt:lpstr>Презентация PowerPoint</vt:lpstr>
      <vt:lpstr>Презентация PowerPoint</vt:lpstr>
      <vt:lpstr>Презентация PowerPoint</vt:lpstr>
      <vt:lpstr>Australia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Deafult User</dc:creator>
  <cp:lastModifiedBy>Deafult User</cp:lastModifiedBy>
  <cp:revision>25</cp:revision>
  <dcterms:created xsi:type="dcterms:W3CDTF">2014-10-29T15:50:24Z</dcterms:created>
  <dcterms:modified xsi:type="dcterms:W3CDTF">2015-04-20T10:38:49Z</dcterms:modified>
</cp:coreProperties>
</file>