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238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981BFB-2841-4793-A564-34229508A6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4F0D-19CB-483D-AF86-60375A9494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5AF9-BAC8-4C2E-B524-E12332FD40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A5AC-9A7B-4149-BB02-547C3BB7BB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00B5-DBD1-463A-B02B-4AE7CE6587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D20C-4590-458E-B33E-E21271A9CF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6FE7-1970-4469-91BC-B0A7155624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6B4D-7A07-4885-A732-4BA2552E4E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0897C-A535-4590-9D15-C999493FB5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5E8F-25AB-4A6F-924C-D0FB53A4B66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44F9-FD41-4FE6-9729-249A89B5DD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0CC0-D0A6-4136-93D3-8C6220AD22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08629EC-E9AF-463D-8419-D4D822B5EB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584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8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588" grpId="0"/>
      <p:bldP spid="24588" grpId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512050" cy="238601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Дніпропетровськ</a:t>
            </a:r>
            <a:endParaRPr lang="ru-RU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505050"/>
                  </a:gs>
                  <a:gs pos="49001">
                    <a:srgbClr val="595959"/>
                  </a:gs>
                  <a:gs pos="50000">
                    <a:srgbClr val="000000"/>
                  </a:gs>
                  <a:gs pos="95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непропетровск\2119770_dac425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Днепропетровск\2863401_ba8b91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7"/>
            <a:ext cx="4419600" cy="6850873"/>
          </a:xfrm>
          <a:prstGeom prst="rect">
            <a:avLst/>
          </a:prstGeom>
          <a:noFill/>
        </p:spPr>
      </p:pic>
      <p:pic>
        <p:nvPicPr>
          <p:cNvPr id="24579" name="Picture 3" descr="D:\Днепропетровск\3076251_94455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-1"/>
            <a:ext cx="4724400" cy="6879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Днепропетровск\2865092_1e61b7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1" y="0"/>
            <a:ext cx="918972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Днепропетровск\3312528_e54b47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1" y="-152400"/>
            <a:ext cx="9372601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Днепропетровск\3637593_95f70a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921" y="0"/>
            <a:ext cx="92719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Днепропетровск\3848526_e05942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5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Днепропетровск\5061179_1c600d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9213574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Днепропетровск\5786757_497417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486900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Днепропетровск\6369888_5c7ae3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0" y="0"/>
            <a:ext cx="91472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Днепропетровск\6779982_66df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2954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Днепропетровск\6804097_343149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745" y="0"/>
            <a:ext cx="95417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Днепропетровск\6816901_c8e2a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Днепропетровск\6936167_7f0f48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Днепропетровск\8647456_8384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1" y="0"/>
            <a:ext cx="92583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Днепропетровск\dnepropetrovs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2" y="0"/>
            <a:ext cx="91959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D:\Днепропетровск\na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17" y="0"/>
            <a:ext cx="916691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Днепропетровск\P9122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Днепропетровск\P912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Днепропетровск\Vid_Na_UM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Днепропетровск\01_dnepropetrovsk-mozhet-lishitsya-statusa-millionnika-v-etom-g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17" y="0"/>
            <a:ext cx="91776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непропетровск\09_UMZ_plant_Dnepropetro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7" y="-152400"/>
            <a:ext cx="9314569" cy="723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непропетровск\105067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6" y="1"/>
            <a:ext cx="91789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непропетровск\1029169_c091c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0"/>
            <a:ext cx="92583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непропетровск\1495713_fdd98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непропетровск\1495715_79fa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непропетровск\1887715_c2ff76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5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</Words>
  <Application>Microsoft Office PowerPoint</Application>
  <PresentationFormat>Экран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Водяные знаки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Ноутбук</cp:lastModifiedBy>
  <cp:revision>17</cp:revision>
  <cp:lastPrinted>1601-01-01T00:00:00Z</cp:lastPrinted>
  <dcterms:created xsi:type="dcterms:W3CDTF">1601-01-01T00:00:00Z</dcterms:created>
  <dcterms:modified xsi:type="dcterms:W3CDTF">2012-02-27T06:49:30Z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