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</p:sldIdLst>
  <p:sldSz cx="12801600" cy="9601200" type="A3"/>
  <p:notesSz cx="6858000" cy="9144000"/>
  <p:defaultTextStyle>
    <a:defPPr>
      <a:defRPr lang="ru-RU"/>
    </a:defPPr>
    <a:lvl1pPr marL="0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22" y="-10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5"/>
          <p:cNvSpPr/>
          <p:nvPr/>
        </p:nvSpPr>
        <p:spPr>
          <a:xfrm>
            <a:off x="-1687" y="-1561"/>
            <a:ext cx="12803257" cy="96091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65" tIns="71682" rIns="143365" bIns="71682" rtlCol="0" anchor="ctr"/>
          <a:lstStyle/>
          <a:p>
            <a:pPr algn="ctr"/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0161" y="5796280"/>
            <a:ext cx="10241280" cy="1422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tx1"/>
                </a:solidFill>
              </a:defRPr>
            </a:lvl1pPr>
            <a:lvl2pPr marL="71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3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5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8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00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3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62" name="Прямоугольник 61"/>
          <p:cNvSpPr/>
          <p:nvPr/>
        </p:nvSpPr>
        <p:spPr bwMode="hidden">
          <a:xfrm>
            <a:off x="1" y="2667001"/>
            <a:ext cx="12801600" cy="30075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65" tIns="71682" rIns="143365" bIns="71682" rtlCol="0" anchor="ctr"/>
          <a:lstStyle/>
          <a:p>
            <a:pPr algn="ctr">
              <a:lnSpc>
                <a:spcPct val="90000"/>
              </a:lnSpc>
            </a:pPr>
            <a:endParaRPr lang="ru-RU" sz="3800" noProof="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0161" y="2667003"/>
            <a:ext cx="10241280" cy="3007096"/>
          </a:xfrm>
        </p:spPr>
        <p:txBody>
          <a:bodyPr anchor="ctr">
            <a:normAutofit/>
          </a:bodyPr>
          <a:lstStyle>
            <a:lvl1pPr algn="ctr">
              <a:defRPr sz="5200" cap="all" normalizeH="0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561"/>
            <a:ext cx="8001000" cy="960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65" tIns="71682" rIns="143365" bIns="71682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360" y="675640"/>
            <a:ext cx="4160520" cy="1991360"/>
          </a:xfrm>
        </p:spPr>
        <p:txBody>
          <a:bodyPr anchor="b" anchorCtr="0">
            <a:normAutofit/>
          </a:bodyPr>
          <a:lstStyle>
            <a:lvl1pPr algn="l">
              <a:defRPr sz="38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3401" y="675641"/>
            <a:ext cx="6934201" cy="81788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716825" indent="0">
              <a:buNone/>
              <a:defRPr sz="4400"/>
            </a:lvl2pPr>
            <a:lvl3pPr marL="1433651" indent="0">
              <a:buNone/>
              <a:defRPr sz="3800"/>
            </a:lvl3pPr>
            <a:lvl4pPr marL="2150475" indent="0">
              <a:buNone/>
              <a:defRPr sz="3200"/>
            </a:lvl4pPr>
            <a:lvl5pPr marL="2867300" indent="0">
              <a:buNone/>
              <a:defRPr sz="3200"/>
            </a:lvl5pPr>
            <a:lvl6pPr marL="3584126" indent="0">
              <a:buNone/>
              <a:defRPr sz="3200"/>
            </a:lvl6pPr>
            <a:lvl7pPr marL="4300951" indent="0">
              <a:buNone/>
              <a:defRPr sz="3200"/>
            </a:lvl7pPr>
            <a:lvl8pPr marL="5017775" indent="0">
              <a:buNone/>
              <a:defRPr sz="3200"/>
            </a:lvl8pPr>
            <a:lvl9pPr marL="5734601" indent="0">
              <a:buNone/>
              <a:defRPr sz="32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14360" y="2951480"/>
            <a:ext cx="4160520" cy="5974080"/>
          </a:xfrm>
        </p:spPr>
        <p:txBody>
          <a:bodyPr>
            <a:normAutofit/>
          </a:bodyPr>
          <a:lstStyle>
            <a:lvl1pPr marL="0" indent="0">
              <a:spcBef>
                <a:spcPts val="1882"/>
              </a:spcBef>
              <a:buNone/>
              <a:defRPr sz="2400">
                <a:solidFill>
                  <a:schemeClr val="tx1"/>
                </a:solidFill>
              </a:defRPr>
            </a:lvl1pPr>
            <a:lvl2pPr marL="716825" indent="0">
              <a:buNone/>
              <a:defRPr sz="1900"/>
            </a:lvl2pPr>
            <a:lvl3pPr marL="1433651" indent="0">
              <a:buNone/>
              <a:defRPr sz="1500"/>
            </a:lvl3pPr>
            <a:lvl4pPr marL="2150475" indent="0">
              <a:buNone/>
              <a:defRPr sz="1400"/>
            </a:lvl4pPr>
            <a:lvl5pPr marL="2867300" indent="0">
              <a:buNone/>
              <a:defRPr sz="1400"/>
            </a:lvl5pPr>
            <a:lvl6pPr marL="3584126" indent="0">
              <a:buNone/>
              <a:defRPr sz="1400"/>
            </a:lvl6pPr>
            <a:lvl7pPr marL="4300951" indent="0">
              <a:buNone/>
              <a:defRPr sz="1400"/>
            </a:lvl7pPr>
            <a:lvl8pPr marL="5017775" indent="0">
              <a:buNone/>
              <a:defRPr sz="1400"/>
            </a:lvl8pPr>
            <a:lvl9pPr marL="5734601" indent="0">
              <a:buNone/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3139694">
              <a:defRPr baseline="0"/>
            </a:lvl6pPr>
            <a:lvl7pPr marL="3139694">
              <a:defRPr baseline="0"/>
            </a:lvl7pPr>
            <a:lvl8pPr marL="3139694">
              <a:defRPr baseline="0"/>
            </a:lvl8pPr>
            <a:lvl9pPr marL="3139694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4E76-0DE2-48B4-BFB7-B5E3F63940E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8F5-6D58-4BFF-A7E3-014A01D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544791" y="675639"/>
            <a:ext cx="1936685" cy="810768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60121" y="675639"/>
            <a:ext cx="9494520" cy="810768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4E76-0DE2-48B4-BFB7-B5E3F63940E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8F5-6D58-4BFF-A7E3-014A01D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1" y="675640"/>
            <a:ext cx="10881360" cy="170688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1" y="2524761"/>
            <a:ext cx="10881360" cy="625856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4E76-0DE2-48B4-BFB7-B5E3F63940E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8F5-6D58-4BFF-A7E3-014A01D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5"/>
          <p:cNvSpPr/>
          <p:nvPr/>
        </p:nvSpPr>
        <p:spPr>
          <a:xfrm>
            <a:off x="-1687" y="-1561"/>
            <a:ext cx="12803257" cy="96091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65" tIns="71682" rIns="143365" bIns="71682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1" y="2133601"/>
            <a:ext cx="10241280" cy="2789636"/>
          </a:xfrm>
        </p:spPr>
        <p:txBody>
          <a:bodyPr anchor="b" anchorCtr="0">
            <a:noAutofit/>
          </a:bodyPr>
          <a:lstStyle>
            <a:lvl1pPr algn="ctr">
              <a:defRPr sz="5200" b="0" cap="all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1" y="5085080"/>
            <a:ext cx="10241280" cy="14224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3300">
                <a:solidFill>
                  <a:schemeClr val="tx1"/>
                </a:solidFill>
              </a:defRPr>
            </a:lvl1pPr>
            <a:lvl2pPr marL="71682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36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504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6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841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0095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177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3460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4E76-0DE2-48B4-BFB7-B5E3F63940E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8F5-6D58-4BFF-A7E3-014A01D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1" y="675640"/>
            <a:ext cx="10881360" cy="170688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0120" y="2524761"/>
            <a:ext cx="5227320" cy="62585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  <a:lvl6pPr>
              <a:defRPr sz="1600"/>
            </a:lvl6pPr>
            <a:lvl7pPr marL="3139694">
              <a:defRPr sz="1600"/>
            </a:lvl7pPr>
            <a:lvl8pPr marL="3139694">
              <a:defRPr sz="1600"/>
            </a:lvl8pPr>
            <a:lvl9pPr marL="3139694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4160" y="2524761"/>
            <a:ext cx="5227320" cy="62585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  <a:lvl6pPr marL="3139694">
              <a:defRPr sz="1600" baseline="0"/>
            </a:lvl6pPr>
            <a:lvl7pPr marL="3139694">
              <a:defRPr sz="1600" baseline="0"/>
            </a:lvl7pPr>
            <a:lvl8pPr marL="3139694">
              <a:defRPr sz="1600" baseline="0"/>
            </a:lvl8pPr>
            <a:lvl9pPr marL="3139694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4E76-0DE2-48B4-BFB7-B5E3F63940E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8F5-6D58-4BFF-A7E3-014A01D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1" y="675640"/>
            <a:ext cx="10881360" cy="170688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120" y="2524760"/>
            <a:ext cx="5227320" cy="128016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300" b="0">
                <a:solidFill>
                  <a:schemeClr val="tx1"/>
                </a:solidFill>
              </a:defRPr>
            </a:lvl1pPr>
            <a:lvl2pPr marL="716825" indent="0">
              <a:buNone/>
              <a:defRPr sz="3200" b="1"/>
            </a:lvl2pPr>
            <a:lvl3pPr marL="1433651" indent="0">
              <a:buNone/>
              <a:defRPr sz="2800" b="1"/>
            </a:lvl3pPr>
            <a:lvl4pPr marL="2150475" indent="0">
              <a:buNone/>
              <a:defRPr sz="2500" b="1"/>
            </a:lvl4pPr>
            <a:lvl5pPr marL="2867300" indent="0">
              <a:buNone/>
              <a:defRPr sz="2500" b="1"/>
            </a:lvl5pPr>
            <a:lvl6pPr marL="3584126" indent="0">
              <a:buNone/>
              <a:defRPr sz="2500" b="1"/>
            </a:lvl6pPr>
            <a:lvl7pPr marL="4300951" indent="0">
              <a:buNone/>
              <a:defRPr sz="2500" b="1"/>
            </a:lvl7pPr>
            <a:lvl8pPr marL="5017775" indent="0">
              <a:buNone/>
              <a:defRPr sz="2500" b="1"/>
            </a:lvl8pPr>
            <a:lvl9pPr marL="5734601" indent="0">
              <a:buNone/>
              <a:defRPr sz="25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60120" y="3804920"/>
            <a:ext cx="5227320" cy="4978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  <a:lvl6pPr marL="3139694">
              <a:defRPr sz="1600"/>
            </a:lvl6pPr>
            <a:lvl7pPr marL="3139694">
              <a:defRPr sz="1600"/>
            </a:lvl7pPr>
            <a:lvl8pPr marL="3139694">
              <a:defRPr sz="1600"/>
            </a:lvl8pPr>
            <a:lvl9pPr marL="3139694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14160" y="2524760"/>
            <a:ext cx="5227320" cy="128016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300" b="0">
                <a:solidFill>
                  <a:schemeClr val="tx1"/>
                </a:solidFill>
              </a:defRPr>
            </a:lvl1pPr>
            <a:lvl2pPr marL="716825" indent="0">
              <a:buNone/>
              <a:defRPr sz="3200" b="1"/>
            </a:lvl2pPr>
            <a:lvl3pPr marL="1433651" indent="0">
              <a:buNone/>
              <a:defRPr sz="2800" b="1"/>
            </a:lvl3pPr>
            <a:lvl4pPr marL="2150475" indent="0">
              <a:buNone/>
              <a:defRPr sz="2500" b="1"/>
            </a:lvl4pPr>
            <a:lvl5pPr marL="2867300" indent="0">
              <a:buNone/>
              <a:defRPr sz="2500" b="1"/>
            </a:lvl5pPr>
            <a:lvl6pPr marL="3584126" indent="0">
              <a:buNone/>
              <a:defRPr sz="2500" b="1"/>
            </a:lvl6pPr>
            <a:lvl7pPr marL="4300951" indent="0">
              <a:buNone/>
              <a:defRPr sz="2500" b="1"/>
            </a:lvl7pPr>
            <a:lvl8pPr marL="5017775" indent="0">
              <a:buNone/>
              <a:defRPr sz="2500" b="1"/>
            </a:lvl8pPr>
            <a:lvl9pPr marL="5734601" indent="0">
              <a:buNone/>
              <a:defRPr sz="25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14160" y="3804920"/>
            <a:ext cx="5227320" cy="4978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  <a:lvl6pPr marL="3139694">
              <a:defRPr sz="1600"/>
            </a:lvl6pPr>
            <a:lvl7pPr marL="3139694">
              <a:defRPr sz="1600"/>
            </a:lvl7pPr>
            <a:lvl8pPr marL="3139694">
              <a:defRPr sz="1600" baseline="0"/>
            </a:lvl8pPr>
            <a:lvl9pPr marL="3139694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4E76-0DE2-48B4-BFB7-B5E3F63940E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8F5-6D58-4BFF-A7E3-014A01D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1" y="675640"/>
            <a:ext cx="10881360" cy="170688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4E76-0DE2-48B4-BFB7-B5E3F63940E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D8F5-6D58-4BFF-A7E3-014A01D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1561"/>
            <a:ext cx="8001000" cy="960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65" tIns="71682" rIns="143365" bIns="71682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360" y="675640"/>
            <a:ext cx="4160520" cy="1991360"/>
          </a:xfrm>
        </p:spPr>
        <p:txBody>
          <a:bodyPr anchor="b">
            <a:noAutofit/>
          </a:bodyPr>
          <a:lstStyle>
            <a:lvl1pPr algn="l">
              <a:defRPr sz="38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white">
          <a:xfrm>
            <a:off x="533400" y="675641"/>
            <a:ext cx="6934200" cy="8178801"/>
          </a:xfr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14360" y="2951480"/>
            <a:ext cx="4160520" cy="597408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882"/>
              </a:spcBef>
              <a:buNone/>
              <a:defRPr sz="2400">
                <a:solidFill>
                  <a:schemeClr val="tx1"/>
                </a:solidFill>
              </a:defRPr>
            </a:lvl1pPr>
            <a:lvl2pPr marL="716825" indent="0">
              <a:buNone/>
              <a:defRPr sz="1900"/>
            </a:lvl2pPr>
            <a:lvl3pPr marL="1433651" indent="0">
              <a:buNone/>
              <a:defRPr sz="1500"/>
            </a:lvl3pPr>
            <a:lvl4pPr marL="2150475" indent="0">
              <a:buNone/>
              <a:defRPr sz="1400"/>
            </a:lvl4pPr>
            <a:lvl5pPr marL="2867300" indent="0">
              <a:buNone/>
              <a:defRPr sz="1400"/>
            </a:lvl5pPr>
            <a:lvl6pPr marL="3584126" indent="0">
              <a:buNone/>
              <a:defRPr sz="1400"/>
            </a:lvl6pPr>
            <a:lvl7pPr marL="4300951" indent="0">
              <a:buNone/>
              <a:defRPr sz="1400"/>
            </a:lvl7pPr>
            <a:lvl8pPr marL="5017775" indent="0">
              <a:buNone/>
              <a:defRPr sz="1400"/>
            </a:lvl8pPr>
            <a:lvl9pPr marL="5734601" indent="0">
              <a:buNone/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5"/>
          <p:cNvSpPr/>
          <p:nvPr/>
        </p:nvSpPr>
        <p:spPr>
          <a:xfrm>
            <a:off x="-1687" y="-1561"/>
            <a:ext cx="12803257" cy="9609169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65" tIns="71682" rIns="143365" bIns="71682" rtlCol="0" anchor="ctr"/>
          <a:lstStyle/>
          <a:p>
            <a:pPr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561"/>
            <a:ext cx="6399940" cy="960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365" tIns="71682" rIns="143365" bIns="71682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841" y="2667000"/>
            <a:ext cx="5440680" cy="2418080"/>
          </a:xfrm>
        </p:spPr>
        <p:txBody>
          <a:bodyPr anchor="b" anchorCtr="0">
            <a:normAutofit/>
          </a:bodyPr>
          <a:lstStyle>
            <a:lvl1pPr algn="l">
              <a:defRPr sz="38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3402" y="675642"/>
            <a:ext cx="5333141" cy="8207788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716825" indent="0">
              <a:buNone/>
              <a:defRPr sz="4400"/>
            </a:lvl2pPr>
            <a:lvl3pPr marL="1433651" indent="0">
              <a:buNone/>
              <a:defRPr sz="3800"/>
            </a:lvl3pPr>
            <a:lvl4pPr marL="2150475" indent="0">
              <a:buNone/>
              <a:defRPr sz="3200"/>
            </a:lvl4pPr>
            <a:lvl5pPr marL="2867300" indent="0">
              <a:buNone/>
              <a:defRPr sz="3200"/>
            </a:lvl5pPr>
            <a:lvl6pPr marL="3584126" indent="0">
              <a:buNone/>
              <a:defRPr sz="3200"/>
            </a:lvl6pPr>
            <a:lvl7pPr marL="4300951" indent="0">
              <a:buNone/>
              <a:defRPr sz="3200"/>
            </a:lvl7pPr>
            <a:lvl8pPr marL="5017775" indent="0">
              <a:buNone/>
              <a:defRPr sz="3200"/>
            </a:lvl8pPr>
            <a:lvl9pPr marL="5734601" indent="0">
              <a:buNone/>
              <a:defRPr sz="32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0841" y="5227320"/>
            <a:ext cx="5440680" cy="2418080"/>
          </a:xfrm>
        </p:spPr>
        <p:txBody>
          <a:bodyPr>
            <a:normAutofit/>
          </a:bodyPr>
          <a:lstStyle>
            <a:lvl1pPr marL="0" indent="0">
              <a:spcBef>
                <a:spcPts val="1882"/>
              </a:spcBef>
              <a:buNone/>
              <a:defRPr sz="2400">
                <a:solidFill>
                  <a:schemeClr val="tx1"/>
                </a:solidFill>
              </a:defRPr>
            </a:lvl1pPr>
            <a:lvl2pPr marL="716825" indent="0">
              <a:buNone/>
              <a:defRPr sz="1900"/>
            </a:lvl2pPr>
            <a:lvl3pPr marL="1433651" indent="0">
              <a:buNone/>
              <a:defRPr sz="1500"/>
            </a:lvl3pPr>
            <a:lvl4pPr marL="2150475" indent="0">
              <a:buNone/>
              <a:defRPr sz="1400"/>
            </a:lvl4pPr>
            <a:lvl5pPr marL="2867300" indent="0">
              <a:buNone/>
              <a:defRPr sz="1400"/>
            </a:lvl5pPr>
            <a:lvl6pPr marL="3584126" indent="0">
              <a:buNone/>
              <a:defRPr sz="1400"/>
            </a:lvl6pPr>
            <a:lvl7pPr marL="4300951" indent="0">
              <a:buNone/>
              <a:defRPr sz="1400"/>
            </a:lvl7pPr>
            <a:lvl8pPr marL="5017775" indent="0">
              <a:buNone/>
              <a:defRPr sz="1400"/>
            </a:lvl8pPr>
            <a:lvl9pPr marL="5734601" indent="0">
              <a:buNone/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1" y="675640"/>
            <a:ext cx="10881360" cy="1706880"/>
          </a:xfrm>
          <a:prstGeom prst="rect">
            <a:avLst/>
          </a:prstGeom>
          <a:effectLst/>
        </p:spPr>
        <p:txBody>
          <a:bodyPr vert="horz" lIns="143365" tIns="71682" rIns="143365" bIns="71682" rtlCol="0" anchor="b" anchorCtr="0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121" y="2524761"/>
            <a:ext cx="10881360" cy="6258560"/>
          </a:xfrm>
          <a:prstGeom prst="rect">
            <a:avLst/>
          </a:prstGeom>
        </p:spPr>
        <p:txBody>
          <a:bodyPr vert="horz" lIns="143365" tIns="71682" rIns="143365" bIns="71682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74480" y="8925560"/>
            <a:ext cx="1493520" cy="273101"/>
          </a:xfrm>
          <a:prstGeom prst="rect">
            <a:avLst/>
          </a:prstGeom>
        </p:spPr>
        <p:txBody>
          <a:bodyPr vert="horz" lIns="143365" tIns="71682" rIns="143365" bIns="71682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F2444E76-0DE2-48B4-BFB7-B5E3F63940E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60121" y="8925560"/>
            <a:ext cx="7787640" cy="273101"/>
          </a:xfrm>
          <a:prstGeom prst="rect">
            <a:avLst/>
          </a:prstGeom>
        </p:spPr>
        <p:txBody>
          <a:bodyPr vert="horz" lIns="143365" tIns="71682" rIns="143365" bIns="71682" rtlCol="0" anchor="ctr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66704" y="8925560"/>
            <a:ext cx="874776" cy="273101"/>
          </a:xfrm>
          <a:prstGeom prst="rect">
            <a:avLst/>
          </a:prstGeom>
        </p:spPr>
        <p:txBody>
          <a:bodyPr vert="horz" lIns="143365" tIns="71682" rIns="143365" bIns="71682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FDB3D8F5-6D58-4BFF-A7E3-014A01D96E4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433651" rtl="0" eaLnBrk="1" latinLnBrk="0" hangingPunct="1">
        <a:lnSpc>
          <a:spcPct val="80000"/>
        </a:lnSpc>
        <a:spcBef>
          <a:spcPct val="0"/>
        </a:spcBef>
        <a:buNone/>
        <a:defRPr sz="42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22628" indent="-322628" algn="l" defTabSz="1433651" rtl="0" eaLnBrk="1" latinLnBrk="0" hangingPunct="1">
        <a:lnSpc>
          <a:spcPct val="90000"/>
        </a:lnSpc>
        <a:spcBef>
          <a:spcPts val="1882"/>
        </a:spcBef>
        <a:buClr>
          <a:schemeClr val="tx2"/>
        </a:buClr>
        <a:buSzPct val="90000"/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645256" indent="-322628" algn="l" defTabSz="1433651" rtl="0" eaLnBrk="1" latinLnBrk="0" hangingPunct="1">
        <a:lnSpc>
          <a:spcPct val="90000"/>
        </a:lnSpc>
        <a:spcBef>
          <a:spcPts val="941"/>
        </a:spcBef>
        <a:buClr>
          <a:schemeClr val="tx2"/>
        </a:buClr>
        <a:buSzPct val="90000"/>
        <a:buFont typeface="Cambria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83" indent="-322628" algn="l" defTabSz="1433651" rtl="0" eaLnBrk="1" latinLnBrk="0" hangingPunct="1">
        <a:lnSpc>
          <a:spcPct val="90000"/>
        </a:lnSpc>
        <a:spcBef>
          <a:spcPts val="941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511" indent="-322628" algn="l" defTabSz="1433651" rtl="0" eaLnBrk="1" latinLnBrk="0" hangingPunct="1">
        <a:lnSpc>
          <a:spcPct val="90000"/>
        </a:lnSpc>
        <a:spcBef>
          <a:spcPts val="941"/>
        </a:spcBef>
        <a:buClr>
          <a:schemeClr val="tx2"/>
        </a:buClr>
        <a:buSzPct val="100000"/>
        <a:buFont typeface="Cambria" pitchFamily="18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139" indent="-322628" algn="l" defTabSz="1433651" rtl="0" eaLnBrk="1" latinLnBrk="0" hangingPunct="1">
        <a:lnSpc>
          <a:spcPct val="90000"/>
        </a:lnSpc>
        <a:spcBef>
          <a:spcPts val="941"/>
        </a:spcBef>
        <a:buClr>
          <a:schemeClr val="tx2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767" indent="-322628" algn="l" defTabSz="1433651" rtl="0" eaLnBrk="1" latinLnBrk="0" hangingPunct="1">
        <a:lnSpc>
          <a:spcPct val="90000"/>
        </a:lnSpc>
        <a:spcBef>
          <a:spcPts val="941"/>
        </a:spcBef>
        <a:buClr>
          <a:schemeClr val="tx2"/>
        </a:buClr>
        <a:buSzPct val="100000"/>
        <a:buFont typeface="Cambria" pitchFamily="18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258394" indent="-322628" algn="l" defTabSz="1433651" rtl="0" eaLnBrk="1" latinLnBrk="0" hangingPunct="1">
        <a:lnSpc>
          <a:spcPct val="90000"/>
        </a:lnSpc>
        <a:spcBef>
          <a:spcPts val="941"/>
        </a:spcBef>
        <a:buClr>
          <a:schemeClr val="tx2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581022" indent="-322628" algn="l" defTabSz="1433651" rtl="0" eaLnBrk="1" latinLnBrk="0" hangingPunct="1">
        <a:lnSpc>
          <a:spcPct val="90000"/>
        </a:lnSpc>
        <a:spcBef>
          <a:spcPts val="941"/>
        </a:spcBef>
        <a:buClr>
          <a:schemeClr val="tx2"/>
        </a:buClr>
        <a:buSzPct val="100000"/>
        <a:buFont typeface="Cambria" pitchFamily="18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650" indent="-322628" algn="l" defTabSz="1433651" rtl="0" eaLnBrk="1" latinLnBrk="0" hangingPunct="1">
        <a:lnSpc>
          <a:spcPct val="90000"/>
        </a:lnSpc>
        <a:spcBef>
          <a:spcPts val="941"/>
        </a:spcBef>
        <a:buClr>
          <a:schemeClr val="tx2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43365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825" algn="l" defTabSz="143365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651" algn="l" defTabSz="143365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75" algn="l" defTabSz="143365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7300" algn="l" defTabSz="143365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4126" algn="l" defTabSz="143365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0951" algn="l" defTabSz="143365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7775" algn="l" defTabSz="143365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34601" algn="l" defTabSz="143365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Рональд </a:t>
            </a:r>
            <a:r>
              <a:rPr lang="ru-RU" sz="4400" dirty="0" err="1"/>
              <a:t>Вілсон</a:t>
            </a:r>
            <a:r>
              <a:rPr lang="ru-RU" sz="4400" dirty="0"/>
              <a:t> Рейган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5" y="53145"/>
            <a:ext cx="7632848" cy="95450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/>
              <a:t>40-ий Президент США (1981–1989)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Республіканської</a:t>
            </a:r>
            <a:r>
              <a:rPr lang="ru-RU" sz="3200" dirty="0"/>
              <a:t> </a:t>
            </a:r>
            <a:r>
              <a:rPr lang="ru-RU" sz="3200" dirty="0" err="1"/>
              <a:t>партії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6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00200" y="6456784"/>
            <a:ext cx="5227320" cy="1280160"/>
          </a:xfrm>
        </p:spPr>
        <p:txBody>
          <a:bodyPr/>
          <a:lstStyle/>
          <a:p>
            <a:pPr algn="r"/>
            <a:r>
              <a:rPr lang="ru-RU" sz="3600" dirty="0" err="1" smtClean="0"/>
              <a:t>Віктор</a:t>
            </a:r>
            <a:r>
              <a:rPr lang="ru-RU" sz="3600" dirty="0" smtClean="0"/>
              <a:t> </a:t>
            </a:r>
            <a:r>
              <a:rPr lang="ru-RU" sz="3600" dirty="0" err="1" smtClean="0"/>
              <a:t>Орбан</a:t>
            </a:r>
            <a:r>
              <a:rPr lang="ru-RU" sz="3600" dirty="0" smtClean="0"/>
              <a:t> - </a:t>
            </a:r>
            <a:r>
              <a:rPr lang="ru-RU" sz="3600" dirty="0" err="1"/>
              <a:t>угорський</a:t>
            </a:r>
            <a:r>
              <a:rPr lang="ru-RU" sz="3600" dirty="0"/>
              <a:t> </a:t>
            </a:r>
            <a:r>
              <a:rPr lang="ru-RU" sz="3600" dirty="0" err="1" smtClean="0"/>
              <a:t>прем'єр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00200" y="1488232"/>
            <a:ext cx="5227320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«</a:t>
            </a:r>
            <a:r>
              <a:rPr lang="ru-RU" sz="3600" i="1" dirty="0" err="1"/>
              <a:t>Угорщина</a:t>
            </a:r>
            <a:r>
              <a:rPr lang="ru-RU" sz="3600" i="1" dirty="0"/>
              <a:t> і </a:t>
            </a:r>
            <a:r>
              <a:rPr lang="ru-RU" sz="3600" i="1" dirty="0" err="1"/>
              <a:t>Європа</a:t>
            </a:r>
            <a:r>
              <a:rPr lang="ru-RU" sz="3600" i="1" dirty="0"/>
              <a:t> не </a:t>
            </a:r>
            <a:r>
              <a:rPr lang="ru-RU" sz="3600" i="1" dirty="0" err="1"/>
              <a:t>забудуть</a:t>
            </a:r>
            <a:r>
              <a:rPr lang="ru-RU" sz="3600" i="1" dirty="0"/>
              <a:t> </a:t>
            </a:r>
            <a:r>
              <a:rPr lang="ru-RU" sz="3600" i="1" dirty="0" err="1"/>
              <a:t>допомоги</a:t>
            </a:r>
            <a:r>
              <a:rPr lang="ru-RU" sz="3600" i="1" dirty="0"/>
              <a:t> Рейгана і </a:t>
            </a:r>
            <a:r>
              <a:rPr lang="ru-RU" sz="3600" i="1" dirty="0" err="1"/>
              <a:t>його</a:t>
            </a:r>
            <a:r>
              <a:rPr lang="ru-RU" sz="3600" i="1" dirty="0"/>
              <a:t> </a:t>
            </a:r>
            <a:r>
              <a:rPr lang="ru-RU" sz="3600" i="1" dirty="0" err="1"/>
              <a:t>підтримки</a:t>
            </a:r>
            <a:r>
              <a:rPr lang="ru-RU" sz="3600" i="1" dirty="0"/>
              <a:t> </a:t>
            </a:r>
            <a:r>
              <a:rPr lang="ru-RU" sz="3600" i="1" dirty="0" err="1"/>
              <a:t>колишнім</a:t>
            </a:r>
            <a:r>
              <a:rPr lang="ru-RU" sz="3600" i="1" dirty="0"/>
              <a:t> </a:t>
            </a:r>
            <a:r>
              <a:rPr lang="ru-RU" sz="3600" i="1" dirty="0" err="1"/>
              <a:t>комуністичним</a:t>
            </a:r>
            <a:r>
              <a:rPr lang="ru-RU" sz="3600" i="1" dirty="0"/>
              <a:t> </a:t>
            </a:r>
            <a:r>
              <a:rPr lang="ru-RU" sz="3600" i="1" dirty="0" err="1"/>
              <a:t>країнам</a:t>
            </a:r>
            <a:r>
              <a:rPr lang="ru-RU" sz="3600" i="1" dirty="0"/>
              <a:t>».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616824" y="6456784"/>
            <a:ext cx="5227320" cy="1280160"/>
          </a:xfrm>
        </p:spPr>
        <p:txBody>
          <a:bodyPr/>
          <a:lstStyle/>
          <a:p>
            <a:pPr algn="r"/>
            <a:r>
              <a:rPr lang="ru-RU" sz="3600" dirty="0" err="1" smtClean="0"/>
              <a:t>Їржі</a:t>
            </a:r>
            <a:r>
              <a:rPr lang="ru-RU" sz="3600" dirty="0" smtClean="0"/>
              <a:t> </a:t>
            </a:r>
            <a:r>
              <a:rPr lang="ru-RU" sz="3600" dirty="0" err="1" smtClean="0"/>
              <a:t>Дінстбір</a:t>
            </a:r>
            <a:r>
              <a:rPr lang="ru-RU" sz="3600" dirty="0" smtClean="0"/>
              <a:t> –</a:t>
            </a:r>
          </a:p>
          <a:p>
            <a:pPr algn="r"/>
            <a:r>
              <a:rPr lang="ru-RU" sz="3600" dirty="0" err="1"/>
              <a:t>чеський</a:t>
            </a:r>
            <a:r>
              <a:rPr lang="ru-RU" sz="3600" dirty="0"/>
              <a:t> </a:t>
            </a:r>
            <a:r>
              <a:rPr lang="ru-RU" sz="3600" dirty="0" err="1"/>
              <a:t>дисидент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616824" y="1488232"/>
            <a:ext cx="5227320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за Рейгана «</a:t>
            </a:r>
            <a:r>
              <a:rPr lang="ru-RU" sz="3600" i="1" dirty="0" err="1"/>
              <a:t>підтримка</a:t>
            </a:r>
            <a:r>
              <a:rPr lang="ru-RU" sz="3600" i="1" dirty="0"/>
              <a:t> Америки мала </a:t>
            </a:r>
            <a:r>
              <a:rPr lang="ru-RU" sz="3600" i="1" dirty="0" err="1"/>
              <a:t>дуже</a:t>
            </a:r>
            <a:r>
              <a:rPr lang="ru-RU" sz="3600" i="1" dirty="0"/>
              <a:t> </a:t>
            </a:r>
            <a:r>
              <a:rPr lang="ru-RU" sz="3600" i="1" dirty="0" err="1"/>
              <a:t>важливе</a:t>
            </a:r>
            <a:r>
              <a:rPr lang="ru-RU" sz="3600" i="1" dirty="0"/>
              <a:t> </a:t>
            </a:r>
            <a:r>
              <a:rPr lang="ru-RU" sz="3600" i="1" dirty="0" err="1"/>
              <a:t>значення</a:t>
            </a:r>
            <a:r>
              <a:rPr lang="ru-RU" sz="3600" i="1" dirty="0"/>
              <a:t> для </a:t>
            </a:r>
            <a:r>
              <a:rPr lang="ru-RU" sz="3600" i="1" dirty="0" err="1"/>
              <a:t>нашої</a:t>
            </a:r>
            <a:r>
              <a:rPr lang="ru-RU" sz="3600" i="1" dirty="0"/>
              <a:t> </a:t>
            </a:r>
            <a:r>
              <a:rPr lang="ru-RU" sz="3600" i="1" dirty="0" err="1"/>
              <a:t>безпеки</a:t>
            </a:r>
            <a:r>
              <a:rPr lang="ru-RU" sz="3600" i="1" dirty="0"/>
              <a:t> і </a:t>
            </a:r>
            <a:r>
              <a:rPr lang="ru-RU" sz="3600" i="1" dirty="0" err="1"/>
              <a:t>положення</a:t>
            </a:r>
            <a:r>
              <a:rPr lang="ru-RU" sz="3600" i="1" dirty="0"/>
              <a:t> в </a:t>
            </a:r>
            <a:r>
              <a:rPr lang="ru-RU" sz="3600" i="1" dirty="0" err="1"/>
              <a:t>суспільстві</a:t>
            </a:r>
            <a:r>
              <a:rPr lang="ru-RU" sz="3600" i="1" dirty="0" smtClean="0"/>
              <a:t>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1515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Рональд </a:t>
            </a:r>
            <a:r>
              <a:rPr lang="uk-UA" sz="4400" dirty="0" err="1" smtClean="0"/>
              <a:t>рейган</a:t>
            </a:r>
            <a:r>
              <a:rPr lang="uk-UA" sz="4400" dirty="0" smtClean="0"/>
              <a:t> в юності</a:t>
            </a:r>
            <a:endParaRPr lang="ru-RU" sz="440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r="9610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Діксон,20-ті роки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335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Рональд </a:t>
            </a:r>
            <a:r>
              <a:rPr lang="uk-UA" sz="4400" dirty="0" err="1" smtClean="0"/>
              <a:t>рейган</a:t>
            </a:r>
            <a:r>
              <a:rPr lang="uk-UA" sz="4400" dirty="0" smtClean="0"/>
              <a:t> - </a:t>
            </a:r>
            <a:r>
              <a:rPr lang="uk-UA" sz="4400" dirty="0" err="1" smtClean="0"/>
              <a:t>телеактор</a:t>
            </a:r>
            <a:endParaRPr lang="ru-RU" sz="4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r="8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9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Після перемоги на губернаторських виборах</a:t>
            </a:r>
            <a:endParaRPr lang="ru-RU" sz="4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Готель «Балтимор»,Лос-Анджелес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78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0121" y="264096"/>
            <a:ext cx="10881360" cy="1368152"/>
          </a:xfrm>
        </p:spPr>
        <p:txBody>
          <a:bodyPr>
            <a:noAutofit/>
          </a:bodyPr>
          <a:lstStyle/>
          <a:p>
            <a:r>
              <a:rPr lang="uk-UA" sz="4400" dirty="0" smtClean="0"/>
              <a:t>Після інавгурації на пост президента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94" y="1704256"/>
            <a:ext cx="9821641" cy="7762855"/>
          </a:xfrm>
        </p:spPr>
      </p:pic>
    </p:spTree>
    <p:extLst>
      <p:ext uri="{BB962C8B-B14F-4D97-AF65-F5344CB8AC3E}">
        <p14:creationId xmlns:p14="http://schemas.microsoft.com/office/powerpoint/2010/main" val="26824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14360" y="675640"/>
            <a:ext cx="4160520" cy="5205080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Стратегічна</a:t>
            </a:r>
            <a:r>
              <a:rPr lang="ru-RU" sz="4800" dirty="0" smtClean="0"/>
              <a:t> оборона </a:t>
            </a:r>
            <a:r>
              <a:rPr lang="ru-RU" sz="4800" dirty="0" err="1" smtClean="0"/>
              <a:t>ініціатива</a:t>
            </a:r>
            <a:endParaRPr lang="ru-RU" sz="4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313629"/>
            <a:ext cx="6934201" cy="6902824"/>
          </a:xfrm>
        </p:spPr>
      </p:pic>
    </p:spTree>
    <p:extLst>
      <p:ext uri="{BB962C8B-B14F-4D97-AF65-F5344CB8AC3E}">
        <p14:creationId xmlns:p14="http://schemas.microsoft.com/office/powerpoint/2010/main" val="33105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1" y="675640"/>
            <a:ext cx="10881360" cy="124464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Перед своїм другим терміном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2375179"/>
            <a:ext cx="9577064" cy="6461325"/>
          </a:xfrm>
        </p:spPr>
      </p:pic>
    </p:spTree>
    <p:extLst>
      <p:ext uri="{BB962C8B-B14F-4D97-AF65-F5344CB8AC3E}">
        <p14:creationId xmlns:p14="http://schemas.microsoft.com/office/powerpoint/2010/main" val="24120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«Знесіть цю стіну!»</a:t>
            </a: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r="23232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20841" y="5227320"/>
            <a:ext cx="5440680" cy="3317696"/>
          </a:xfrm>
        </p:spPr>
        <p:txBody>
          <a:bodyPr>
            <a:noAutofit/>
          </a:bodyPr>
          <a:lstStyle/>
          <a:p>
            <a:r>
              <a:rPr lang="ru-RU" sz="3200" dirty="0"/>
              <a:t>Рональд Рейган </a:t>
            </a:r>
            <a:r>
              <a:rPr lang="ru-RU" sz="3200" dirty="0" err="1"/>
              <a:t>виголошує</a:t>
            </a:r>
            <a:r>
              <a:rPr lang="ru-RU" sz="3200" dirty="0"/>
              <a:t> </a:t>
            </a:r>
            <a:r>
              <a:rPr lang="ru-RU" sz="3200" dirty="0" err="1"/>
              <a:t>промову</a:t>
            </a:r>
            <a:r>
              <a:rPr lang="ru-RU" sz="3200" dirty="0"/>
              <a:t> у </a:t>
            </a:r>
            <a:r>
              <a:rPr lang="ru-RU" sz="3200" dirty="0" err="1"/>
              <a:t>Бранденбурзьких</a:t>
            </a:r>
            <a:r>
              <a:rPr lang="ru-RU" sz="3200" dirty="0"/>
              <a:t> </a:t>
            </a:r>
            <a:r>
              <a:rPr lang="ru-RU" sz="3200" dirty="0" err="1"/>
              <a:t>воріт</a:t>
            </a:r>
            <a:r>
              <a:rPr lang="ru-RU" sz="3200" dirty="0"/>
              <a:t> </a:t>
            </a:r>
            <a:r>
              <a:rPr lang="ru-RU" sz="3200" dirty="0" err="1"/>
              <a:t>Берлінської</a:t>
            </a:r>
            <a:r>
              <a:rPr lang="ru-RU" sz="3200" dirty="0"/>
              <a:t> </a:t>
            </a:r>
            <a:r>
              <a:rPr lang="ru-RU" sz="3200" dirty="0" err="1"/>
              <a:t>стіни</a:t>
            </a:r>
            <a:r>
              <a:rPr lang="ru-RU" sz="3200" dirty="0"/>
              <a:t> , </a:t>
            </a:r>
            <a:r>
              <a:rPr lang="ru-RU" sz="3200" dirty="0" err="1"/>
              <a:t>звертаючись</a:t>
            </a:r>
            <a:r>
              <a:rPr lang="ru-RU" sz="3200" dirty="0"/>
              <a:t> до </a:t>
            </a:r>
            <a:r>
              <a:rPr lang="ru-RU" sz="3200" dirty="0" err="1"/>
              <a:t>Михайла</a:t>
            </a:r>
            <a:r>
              <a:rPr lang="ru-RU" sz="3200" dirty="0"/>
              <a:t> </a:t>
            </a:r>
            <a:r>
              <a:rPr lang="ru-RU" sz="3200" dirty="0" err="1"/>
              <a:t>Горбачова</a:t>
            </a:r>
            <a:r>
              <a:rPr lang="ru-RU" sz="3200" dirty="0"/>
              <a:t>: </a:t>
            </a:r>
            <a:r>
              <a:rPr lang="ru-RU" sz="3200" dirty="0" smtClean="0"/>
              <a:t>«</a:t>
            </a:r>
            <a:r>
              <a:rPr lang="ru-RU" sz="3200" dirty="0" err="1" smtClean="0"/>
              <a:t>Знесіть</a:t>
            </a:r>
            <a:r>
              <a:rPr lang="ru-RU" sz="3200" dirty="0" smtClean="0"/>
              <a:t> </a:t>
            </a:r>
            <a:r>
              <a:rPr lang="ru-RU" sz="3200" dirty="0" err="1"/>
              <a:t>цю</a:t>
            </a:r>
            <a:r>
              <a:rPr lang="ru-RU" sz="3200" dirty="0"/>
              <a:t> </a:t>
            </a:r>
            <a:r>
              <a:rPr lang="ru-RU" sz="3200" dirty="0" err="1" smtClean="0"/>
              <a:t>стіну</a:t>
            </a:r>
            <a:r>
              <a:rPr lang="ru-RU" sz="3200" dirty="0" smtClean="0"/>
              <a:t>!»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480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00200" y="6456784"/>
            <a:ext cx="5227320" cy="1280160"/>
          </a:xfrm>
        </p:spPr>
        <p:txBody>
          <a:bodyPr/>
          <a:lstStyle/>
          <a:p>
            <a:pPr algn="r"/>
            <a:r>
              <a:rPr lang="ru-RU" sz="3600" dirty="0"/>
              <a:t>Джордж Буш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00200" y="1488232"/>
            <a:ext cx="5227320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«Рейган </a:t>
            </a:r>
            <a:r>
              <a:rPr lang="ru-RU" sz="3600" i="1" dirty="0" err="1"/>
              <a:t>своєю</a:t>
            </a:r>
            <a:r>
              <a:rPr lang="ru-RU" sz="3600" i="1" dirty="0"/>
              <a:t> </a:t>
            </a:r>
            <a:r>
              <a:rPr lang="ru-RU" sz="3600" i="1" dirty="0" err="1"/>
              <a:t>величчю</a:t>
            </a:r>
            <a:r>
              <a:rPr lang="ru-RU" sz="3600" i="1" dirty="0"/>
              <a:t> заслужив </a:t>
            </a:r>
            <a:r>
              <a:rPr lang="ru-RU" sz="3600" i="1" dirty="0" err="1"/>
              <a:t>повагу</a:t>
            </a:r>
            <a:r>
              <a:rPr lang="ru-RU" sz="3600" i="1" dirty="0"/>
              <a:t> </a:t>
            </a:r>
            <a:r>
              <a:rPr lang="ru-RU" sz="3600" i="1" dirty="0" err="1"/>
              <a:t>американців</a:t>
            </a:r>
            <a:r>
              <a:rPr lang="ru-RU" sz="3600" i="1" dirty="0"/>
              <a:t>, а </a:t>
            </a:r>
            <a:r>
              <a:rPr lang="ru-RU" sz="3600" i="1" dirty="0" err="1"/>
              <a:t>його</a:t>
            </a:r>
            <a:r>
              <a:rPr lang="ru-RU" sz="3600" i="1" dirty="0"/>
              <a:t> </a:t>
            </a:r>
            <a:r>
              <a:rPr lang="ru-RU" sz="3600" i="1" dirty="0" err="1"/>
              <a:t>чесноти</a:t>
            </a:r>
            <a:r>
              <a:rPr lang="ru-RU" sz="3600" i="1" dirty="0"/>
              <a:t> стали </a:t>
            </a:r>
            <a:r>
              <a:rPr lang="ru-RU" sz="3600" i="1" dirty="0" err="1"/>
              <a:t>джерелом</a:t>
            </a:r>
            <a:r>
              <a:rPr lang="ru-RU" sz="3600" i="1" dirty="0"/>
              <a:t> </a:t>
            </a:r>
            <a:r>
              <a:rPr lang="ru-RU" sz="3600" i="1" dirty="0" err="1"/>
              <a:t>народної</a:t>
            </a:r>
            <a:r>
              <a:rPr lang="ru-RU" sz="3600" i="1" dirty="0"/>
              <a:t> </a:t>
            </a:r>
            <a:r>
              <a:rPr lang="ru-RU" sz="3600" i="1" dirty="0" err="1"/>
              <a:t>любові</a:t>
            </a:r>
            <a:r>
              <a:rPr lang="ru-RU" sz="3600" i="1" dirty="0" smtClean="0"/>
              <a:t>»</a:t>
            </a:r>
            <a:endParaRPr lang="ru-RU" sz="3600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616824" y="6456784"/>
            <a:ext cx="5227320" cy="1280160"/>
          </a:xfrm>
        </p:spPr>
        <p:txBody>
          <a:bodyPr/>
          <a:lstStyle/>
          <a:p>
            <a:pPr algn="r"/>
            <a:r>
              <a:rPr lang="ru-RU" sz="3600" dirty="0"/>
              <a:t>Маргарет </a:t>
            </a:r>
            <a:r>
              <a:rPr lang="ru-RU" sz="3600" dirty="0" err="1"/>
              <a:t>Тетчер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616824" y="1488232"/>
            <a:ext cx="5227320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«Президент Рейган </a:t>
            </a:r>
            <a:r>
              <a:rPr lang="ru-RU" sz="3600" i="1" dirty="0" err="1"/>
              <a:t>був</a:t>
            </a:r>
            <a:r>
              <a:rPr lang="ru-RU" sz="3600" i="1" dirty="0"/>
              <a:t> одним з </a:t>
            </a:r>
            <a:r>
              <a:rPr lang="ru-RU" sz="3600" i="1" dirty="0" err="1"/>
              <a:t>моїх</a:t>
            </a:r>
            <a:r>
              <a:rPr lang="ru-RU" sz="3600" i="1" dirty="0"/>
              <a:t> </a:t>
            </a:r>
            <a:r>
              <a:rPr lang="ru-RU" sz="3600" i="1" dirty="0" err="1"/>
              <a:t>найближчих</a:t>
            </a:r>
            <a:r>
              <a:rPr lang="ru-RU" sz="3600" i="1" dirty="0"/>
              <a:t> </a:t>
            </a:r>
            <a:r>
              <a:rPr lang="ru-RU" sz="3600" i="1" dirty="0" err="1"/>
              <a:t>політичних</a:t>
            </a:r>
            <a:r>
              <a:rPr lang="ru-RU" sz="3600" i="1" dirty="0"/>
              <a:t> </a:t>
            </a:r>
            <a:r>
              <a:rPr lang="ru-RU" sz="3600" i="1" dirty="0" err="1"/>
              <a:t>союзників</a:t>
            </a:r>
            <a:r>
              <a:rPr lang="ru-RU" sz="3600" i="1" dirty="0"/>
              <a:t> і </a:t>
            </a:r>
            <a:r>
              <a:rPr lang="ru-RU" sz="3600" i="1" dirty="0" err="1"/>
              <a:t>особистих</a:t>
            </a:r>
            <a:r>
              <a:rPr lang="ru-RU" sz="3600" i="1" dirty="0"/>
              <a:t> </a:t>
            </a:r>
            <a:r>
              <a:rPr lang="ru-RU" sz="3600" i="1" dirty="0" err="1"/>
              <a:t>друзів</a:t>
            </a:r>
            <a:r>
              <a:rPr lang="ru-RU" sz="3600" i="1" dirty="0" smtClean="0"/>
              <a:t>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9610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Radial_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RedRadial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TS102804895</Template>
  <TotalTime>257</TotalTime>
  <Words>145</Words>
  <Application>Microsoft Office PowerPoint</Application>
  <PresentationFormat>A3 (297x420 мм)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RedRadial_16x9</vt:lpstr>
      <vt:lpstr>Рональд Вілсон Рейган</vt:lpstr>
      <vt:lpstr>Рональд рейган в юності</vt:lpstr>
      <vt:lpstr>Рональд рейган - телеактор</vt:lpstr>
      <vt:lpstr>Після перемоги на губернаторських виборах</vt:lpstr>
      <vt:lpstr>Після інавгурації на пост президента</vt:lpstr>
      <vt:lpstr>Стратегічна оборона ініціатива</vt:lpstr>
      <vt:lpstr>Перед своїм другим терміном</vt:lpstr>
      <vt:lpstr>«Знесіть цю стіну!»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2013-10-20T09:13:54Z</dcterms:created>
  <dcterms:modified xsi:type="dcterms:W3CDTF">2013-10-20T13:31:49Z</dcterms:modified>
</cp:coreProperties>
</file>