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16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07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32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19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294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752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287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409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74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729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74443-FE34-4EED-8F85-4D697B388AB3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6B9B-7E84-4D6B-94BC-B00BD8CB0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556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chemeClr val="accent1">
                    <a:lumMod val="75000"/>
                  </a:schemeClr>
                </a:solidFill>
              </a:rPr>
              <a:t>Еколо́гія— наукова дисципліна, один з розділів біології, який досліджує взаємовідносини між    біотичними та соціальними цілісностями та їхнім довкіллям.</a:t>
            </a:r>
            <a:r>
              <a:rPr lang="vi-VN" dirty="0" smtClean="0"/>
              <a:t/>
            </a:r>
            <a:br>
              <a:rPr lang="vi-VN" dirty="0" smtClean="0"/>
            </a:br>
            <a:endParaRPr lang="vi-V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600400" cy="34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241948" cy="243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55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56" y="24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404664"/>
            <a:ext cx="3665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Загальна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0995"/>
            <a:ext cx="5598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Загальна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вивчає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фундаментальні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проблеми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структурно-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функціональної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організації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екосистем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також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досліджує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взаємодію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біосистем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різних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рівнів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інтеграції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між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собою та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довкіллям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7"/>
            <a:ext cx="35306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30" y="2996951"/>
            <a:ext cx="3715938" cy="281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86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Спеціальна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2096" y="988211"/>
            <a:ext cx="6750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Спеціальна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досліджує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закономірності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функціонування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конкретних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екосистем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особливості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пристосування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популяцій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різних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видів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організмів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чи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їх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угруповань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до умов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навколишнього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середовища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917" y="3284984"/>
            <a:ext cx="4321349" cy="28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96875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75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" y="-15875"/>
            <a:ext cx="91567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16632"/>
            <a:ext cx="3226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Прикладна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120" y="378242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Прикладна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з'ясовує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різні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аспекти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чинників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довкілля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біосистеми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спрямована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розв'язання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головним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чином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практичних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питань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1414" y="3284984"/>
            <a:ext cx="4026340" cy="271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2080" y="669580"/>
            <a:ext cx="3076727" cy="24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64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404664"/>
            <a:ext cx="2979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Розділи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Сучасна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по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суті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розчленована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чотири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взаємопов’язаних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але до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певної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міри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самостійних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розділи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що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логічно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виходять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один з одного, і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поділяють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за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розмірами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об’єктів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вивчення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Аутекологія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Демекологія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Синекологія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Біосферологія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2631" y="2924944"/>
            <a:ext cx="49022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56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8550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Теоретична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біоекологія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) —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живих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організмів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людини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тварин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рослин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мікроорганізмів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Цей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розділ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виник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першим і є фундаментом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70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151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Практична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52736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Практична —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а)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геоекологія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—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вивчає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охорону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раціональне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використання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природніх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ресурсів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ділиться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атмо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-,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гідро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-,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літо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- та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ландшафтну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б)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соціоекологія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—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вивчає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вплив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соціально-економічних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факторів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довкілля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в)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техноекологічна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—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вивчає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техногенні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фактори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забруднення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довкілля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Поділяється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промисловості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с/г, транспорту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6703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5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" y="-15875"/>
            <a:ext cx="91567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</a:rPr>
              <a:t>Висновок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0728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сучасної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людини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знання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основ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не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менш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важливе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ніж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основ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фізики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хімії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математики.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Екологізація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виробництва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- один з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провідних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напрямів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науково-технічного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прогресу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покликаної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не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тільки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забезпечити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узгоджене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функціонування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природних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технічних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систем, а й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значно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підвищити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ефективність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останніх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 Таким чином,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все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більше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набуває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особливостей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прикладної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науки.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7686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2859087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57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28"/>
            <a:ext cx="9144000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6392" y="260648"/>
            <a:ext cx="4529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Екологія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вивчає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взаємовідносини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організмів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із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довкіллям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досліджує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структурно-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функціональну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організацію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надорганізмових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систем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популяцій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угруповань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екосистем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біосфери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виявляє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механізми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підтримання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їх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стійкості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просторі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й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часі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60" y="2708920"/>
            <a:ext cx="4046968" cy="252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61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08"/>
            <a:ext cx="9144000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403" y="188640"/>
            <a:ext cx="3257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Еволюція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3212976"/>
            <a:ext cx="3347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Карл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Мебіус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- 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німецькийзоолог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ботанік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, один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із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засновників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.</a:t>
            </a:r>
          </a:p>
          <a:p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Запропонував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поняття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біоценоз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“.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07340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85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848" y="-1"/>
            <a:ext cx="9156552" cy="68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836712"/>
            <a:ext cx="4026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Фредерік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Клементс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американський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ботанік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еколог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рослин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міколог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Ввів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поняття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«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Екотоп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»,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що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означає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різку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перехідну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зону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між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спільнотами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32263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34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04664"/>
            <a:ext cx="5135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Методи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екологічних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досліджень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6"/>
            <a:ext cx="2970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спостереження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188" y="2204864"/>
            <a:ext cx="285273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5163"/>
            <a:ext cx="464502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26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2461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експеримент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7286"/>
            <a:ext cx="38100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84" y="1460449"/>
            <a:ext cx="4572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74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32656"/>
            <a:ext cx="2314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моделювання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832648" cy="437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58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" y="-15875"/>
            <a:ext cx="91567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6632"/>
            <a:ext cx="6606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Структура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сучасної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її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місце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системі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наук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410" y="1344004"/>
            <a:ext cx="7664221" cy="478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65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595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Місце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сучасної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екології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системі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наук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291513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1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375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SanBuild &amp; 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6</cp:revision>
  <dcterms:created xsi:type="dcterms:W3CDTF">2014-05-05T14:03:19Z</dcterms:created>
  <dcterms:modified xsi:type="dcterms:W3CDTF">2014-06-03T16:30:52Z</dcterms:modified>
</cp:coreProperties>
</file>