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2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D8F4D2-DD25-43A3-914F-E6601DA10F47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C43B71-ACD4-456F-9F6B-4F8CF2749E21}" type="slidenum">
              <a:rPr lang="uk-UA" smtClean="0"/>
              <a:t>‹№›</a:t>
            </a:fld>
            <a:endParaRPr lang="uk-UA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F4D2-DD25-43A3-914F-E6601DA10F47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3B71-ACD4-456F-9F6B-4F8CF2749E21}" type="slidenum">
              <a:rPr lang="uk-UA" smtClean="0"/>
              <a:t>‹№›</a:t>
            </a:fld>
            <a:endParaRPr lang="uk-UA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F4D2-DD25-43A3-914F-E6601DA10F47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3B71-ACD4-456F-9F6B-4F8CF2749E21}" type="slidenum">
              <a:rPr lang="uk-UA" smtClean="0"/>
              <a:t>‹№›</a:t>
            </a:fld>
            <a:endParaRPr lang="uk-UA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F4D2-DD25-43A3-914F-E6601DA10F47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3B71-ACD4-456F-9F6B-4F8CF2749E21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F4D2-DD25-43A3-914F-E6601DA10F47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3B71-ACD4-456F-9F6B-4F8CF2749E21}" type="slidenum">
              <a:rPr lang="uk-UA" smtClean="0"/>
              <a:t>‹№›</a:t>
            </a:fld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F4D2-DD25-43A3-914F-E6601DA10F47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3B71-ACD4-456F-9F6B-4F8CF2749E21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F4D2-DD25-43A3-914F-E6601DA10F47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3B71-ACD4-456F-9F6B-4F8CF2749E21}" type="slidenum">
              <a:rPr lang="uk-UA" smtClean="0"/>
              <a:t>‹№›</a:t>
            </a:fld>
            <a:endParaRPr lang="uk-UA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F4D2-DD25-43A3-914F-E6601DA10F47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3B71-ACD4-456F-9F6B-4F8CF2749E21}" type="slidenum">
              <a:rPr lang="uk-UA" smtClean="0"/>
              <a:t>‹№›</a:t>
            </a:fld>
            <a:endParaRPr lang="uk-UA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F4D2-DD25-43A3-914F-E6601DA10F47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3B71-ACD4-456F-9F6B-4F8CF2749E21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F4D2-DD25-43A3-914F-E6601DA10F47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3B71-ACD4-456F-9F6B-4F8CF2749E21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F4D2-DD25-43A3-914F-E6601DA10F47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3B71-ACD4-456F-9F6B-4F8CF2749E21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BD8F4D2-DD25-43A3-914F-E6601DA10F47}" type="datetimeFigureOut">
              <a:rPr lang="uk-UA" smtClean="0"/>
              <a:t>03.06.2014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6C43B71-ACD4-456F-9F6B-4F8CF2749E21}" type="slidenum">
              <a:rPr lang="uk-UA" smtClean="0"/>
              <a:t>‹№›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i="1" dirty="0" smtClean="0"/>
              <a:t>Михайло</a:t>
            </a:r>
            <a:r>
              <a:rPr lang="uk-UA" dirty="0" smtClean="0"/>
              <a:t> </a:t>
            </a:r>
            <a:r>
              <a:rPr lang="uk-UA" i="1" dirty="0" smtClean="0"/>
              <a:t>Старицький</a:t>
            </a:r>
            <a:endParaRPr lang="uk-UA" i="1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3600" i="1" dirty="0" smtClean="0"/>
              <a:t>(1840-1904)</a:t>
            </a:r>
            <a:endParaRPr lang="uk-UA" sz="3600" i="1" dirty="0"/>
          </a:p>
        </p:txBody>
      </p:sp>
    </p:spTree>
    <p:extLst>
      <p:ext uri="{BB962C8B-B14F-4D97-AF65-F5344CB8AC3E}">
        <p14:creationId xmlns:p14="http://schemas.microsoft.com/office/powerpoint/2010/main" val="426645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3168352" cy="4662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3525564" cy="4662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66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Видання</a:t>
            </a:r>
            <a:endParaRPr lang="uk-UA" i="1" dirty="0"/>
          </a:p>
        </p:txBody>
      </p:sp>
      <p:sp>
        <p:nvSpPr>
          <p:cNvPr id="3" name="Прямокутник 2"/>
          <p:cNvSpPr/>
          <p:nvPr/>
        </p:nvSpPr>
        <p:spPr>
          <a:xfrm>
            <a:off x="1187624" y="2276872"/>
            <a:ext cx="58326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«</a:t>
            </a:r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Поезії» (1908);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«Драматичні твори» (1907–1910);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«Вибрані твори» (1954);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«Вибрані твори» (1959);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«Твори в восьми томах» (1963–1965);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«Твори у шести томах» (1989), видавництво «Дніпро»;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«Разбойник Кармелюк», (1988), видавництво «Дніпро».</a:t>
            </a:r>
            <a:endParaRPr lang="uk-UA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0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259632" y="5805264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Помер Михайло Старицький у Києві 27 квітня 1904 року, похований на Байковому кладовищі.</a:t>
            </a:r>
            <a:endParaRPr lang="uk-UA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20688"/>
            <a:ext cx="4836286" cy="460851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23628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24744"/>
            <a:ext cx="2722804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611560" y="620688"/>
            <a:ext cx="4968552" cy="5328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Михайло Петрович Старицький народився 2 грудня 1840 року в селі Кліщинці, що на Полтавщині (тепер — Черкаська область). Походив зі шляхетського роду. Батько, Петро Іванович, відставний ротмістр, помер, коли хлопцеві було вісім років. 1852 року померла і мати — Анастасія Захарівна. Вона походила з родини Лисенків. Залишившись сиротою, Михайло виховувався у родині свого дядька — Віталія Романовича Лисенка, батька композитора Миколи Лисенка.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64821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34671"/>
            <a:ext cx="3528392" cy="2640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380116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1619672" y="318351"/>
            <a:ext cx="55507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У 1851-1856 рр. хлопець навчався у Полтавській гімназії, яка була на той час однією з найкращих.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У 1858 році Михайло Старицький разом з Миколою Лисенком вступає до Харківського університету.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 </a:t>
            </a:r>
            <a:r>
              <a:rPr lang="ru-RU" sz="2400" dirty="0" smtClean="0"/>
              <a:t>А у 1860-му переводиться на фізико-математичний факультет Київського університету.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55565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80928"/>
            <a:ext cx="2363416" cy="1996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323528" y="476672"/>
            <a:ext cx="410445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1861 року повертається до рідного села, щоб вступити у володіння батьківською спадщиною.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1862 року одружився із сестрою Миколи Лисенка Софією Віталіївною.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1864 року повертається до Київського університету, але навчається вже на юридичному факультеті.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1865 року закінчує навчання у Київському університеті.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1871 року оселився у Києві. Увійшов у творчу співпрацю з Миколою Лисенком - вони спільно організували «Товариство українських сценічних акторів».</a:t>
            </a:r>
            <a:endParaRPr lang="uk-UA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23927"/>
            <a:ext cx="3145882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596" y="4293096"/>
            <a:ext cx="2095143" cy="2339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45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23528" y="396373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smtClean="0"/>
              <a:t>Під тиском імперської влади Старицький змушений був у 1878 році емігрувати на деякий час за кордон.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smtClean="0"/>
              <a:t>Повернувся в Україну в 1880 році й знову розгорнув видавничу і театральну діяльність.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smtClean="0"/>
              <a:t>У 1883 році Михайло Старицький став керівником і режисером першої об’єднаної української професійної трупи.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smtClean="0"/>
              <a:t>У 1883 та 1884 роках видавав український альманах "Рада" (вийшло два випуски).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smtClean="0"/>
              <a:t>У 1885 році через низку причин залишив трупу корифеїв і заснував нову з молодих акторів.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smtClean="0"/>
              <a:t> В 1895 році залишив театральну діяльність і цілком віддався літературній творчості.</a:t>
            </a:r>
            <a:endParaRPr lang="uk-UA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96751"/>
            <a:ext cx="2592288" cy="4043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32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Поезія та переклади</a:t>
            </a:r>
            <a:endParaRPr lang="uk-UA" i="1" dirty="0"/>
          </a:p>
        </p:txBody>
      </p:sp>
      <p:sp>
        <p:nvSpPr>
          <p:cNvPr id="3" name="Прямокутник 2"/>
          <p:cNvSpPr/>
          <p:nvPr/>
        </p:nvSpPr>
        <p:spPr>
          <a:xfrm>
            <a:off x="1259632" y="2348880"/>
            <a:ext cx="66967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Поетичну творчість Старицький розпочав перекладами з Олександра Пушкіна, Михайла Лермонтова, Миколи Некрасова, Генріха Гейне, Джорджа Байрона, Адама Міцкевича, Мартіна Андерсена-Нексе, сербських пісень та ін.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Значною подією було видання «Гамлета» Вільяма Шекспіра у перекладі Старицького (1882).</a:t>
            </a:r>
            <a:endParaRPr lang="uk-UA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75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Драматургія</a:t>
            </a:r>
            <a:endParaRPr lang="uk-UA" i="1" dirty="0"/>
          </a:p>
        </p:txBody>
      </p:sp>
      <p:sp>
        <p:nvSpPr>
          <p:cNvPr id="3" name="Прямокутник 2"/>
          <p:cNvSpPr/>
          <p:nvPr/>
        </p:nvSpPr>
        <p:spPr>
          <a:xfrm>
            <a:off x="179512" y="2204864"/>
            <a:ext cx="8712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Великий внесок зробив Старицький в українську драматургію. Він написав багато оригінальних драматичних творів, найсильніші з них соціальні драми: «Не судилось» (1881), «У темряві» (1893), «Талан» (1893).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Значну популярність здобула драма «Ой, не ходи, Грицю, та й на вечорниці» (1890).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Особливе значення мають його історичні драми: «Богдан Хмельницький» (1897), «Маруся Богуславка» (1899).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 історії української драматургії Старицький відзначається як видатний майстер гострих драматичних ситуацій і сильних характерів</a:t>
            </a:r>
            <a:r>
              <a:rPr lang="uk-UA" sz="2400" dirty="0" smtClean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6900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228" y="2708920"/>
            <a:ext cx="2592288" cy="3668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00236"/>
            <a:ext cx="2880320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00235"/>
            <a:ext cx="2520280" cy="381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82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905" y="404664"/>
            <a:ext cx="7756263" cy="1054250"/>
          </a:xfrm>
        </p:spPr>
        <p:txBody>
          <a:bodyPr/>
          <a:lstStyle/>
          <a:p>
            <a:r>
              <a:rPr lang="uk-UA" i="1" dirty="0" smtClean="0"/>
              <a:t>Проза</a:t>
            </a:r>
            <a:endParaRPr lang="uk-UA" i="1" dirty="0"/>
          </a:p>
        </p:txBody>
      </p:sp>
      <p:sp>
        <p:nvSpPr>
          <p:cNvPr id="3" name="Прямокутник 2"/>
          <p:cNvSpPr/>
          <p:nvPr/>
        </p:nvSpPr>
        <p:spPr>
          <a:xfrm>
            <a:off x="251520" y="2029592"/>
            <a:ext cx="86227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 останні роки свого життя, попри хворобу, Старицький написав історичний роман «Оборона Буші» (1894), романи «Перед бурей» (1897), «Молодість Мазепи» (1898), «Разбойник Кармелюк» (1903) та інші російською мовою.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«Разбойник Кармелюк» вперше опубліковано у газеті «Московский листок», окремою книгою цей роман вийшов у Москві у 1908 році.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Українською мовою роман виходив у Львові (1909–1910) та у Чернівцях (1927).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 1927–1928 р.р. під назвою «Кармелюк» роман вийшов у Києві за редакцією Л. М. Старицької. У 1957 та у 1959 роках роман з незначними скороченнями видавало видавництво ЦК ЛКСМУ «Молодь».</a:t>
            </a:r>
          </a:p>
        </p:txBody>
      </p:sp>
    </p:spTree>
    <p:extLst>
      <p:ext uri="{BB962C8B-B14F-4D97-AF65-F5344CB8AC3E}">
        <p14:creationId xmlns:p14="http://schemas.microsoft.com/office/powerpoint/2010/main" val="307930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а обкладинка">
  <a:themeElements>
    <a:clrScheme name="Солома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Тверда обкладинк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а обкладинка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143</TotalTime>
  <Words>636</Words>
  <Application>Microsoft Office PowerPoint</Application>
  <PresentationFormat>Екран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3" baseType="lpstr">
      <vt:lpstr>Тверда обкладинка</vt:lpstr>
      <vt:lpstr>Михайло Старицький</vt:lpstr>
      <vt:lpstr>Презентація PowerPoint</vt:lpstr>
      <vt:lpstr>Презентація PowerPoint</vt:lpstr>
      <vt:lpstr>Презентація PowerPoint</vt:lpstr>
      <vt:lpstr>Презентація PowerPoint</vt:lpstr>
      <vt:lpstr>Поезія та переклади</vt:lpstr>
      <vt:lpstr>Драматургія</vt:lpstr>
      <vt:lpstr>Презентація PowerPoint</vt:lpstr>
      <vt:lpstr>Проза</vt:lpstr>
      <vt:lpstr>Презентація PowerPoint</vt:lpstr>
      <vt:lpstr>Видання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10</cp:revision>
  <dcterms:created xsi:type="dcterms:W3CDTF">2013-10-25T17:42:11Z</dcterms:created>
  <dcterms:modified xsi:type="dcterms:W3CDTF">2014-06-03T16:17:35Z</dcterms:modified>
</cp:coreProperties>
</file>