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4659" autoAdjust="0"/>
  </p:normalViewPr>
  <p:slideViewPr>
    <p:cSldViewPr>
      <p:cViewPr varScale="1">
        <p:scale>
          <a:sx n="111" d="100"/>
          <a:sy n="111" d="100"/>
        </p:scale>
        <p:origin x="-16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51A4D-F6CD-4E5A-BB97-7B0D09152E6D}" type="datetimeFigureOut">
              <a:rPr lang="ru-RU" smtClean="0"/>
              <a:pPr/>
              <a:t>21.12.2013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C6DFCA-D637-48D2-93D3-60E99D71A05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14C6DFCA-D637-48D2-93D3-60E99D71A055}"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4A2CB2DD-5BF8-4247-9F89-741D632DF442}" type="datetime1">
              <a:rPr lang="ru-RU" smtClean="0"/>
              <a:pPr/>
              <a:t>21.12.2013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ECBAD83-4A3E-4AE8-9E83-39DA032D0F6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B62F77-198E-4800-984E-8A4649E03B3A}" type="datetime1">
              <a:rPr lang="ru-RU" smtClean="0"/>
              <a:pPr/>
              <a:t>21.12.2013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BAD83-4A3E-4AE8-9E83-39DA032D0F6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307C0E4D-ABA8-4DFB-8FAA-2C4CE0EE1EE1}" type="datetime1">
              <a:rPr lang="ru-RU" smtClean="0"/>
              <a:pPr/>
              <a:t>21.12.2013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CBAD83-4A3E-4AE8-9E83-39DA032D0F6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F89C1A8-4845-40D1-BFB5-AA98595748CD}" type="datetime1">
              <a:rPr lang="ru-RU" smtClean="0"/>
              <a:pPr/>
              <a:t>21.12.2013</a:t>
            </a:fld>
            <a:endParaRPr lang="ru-RU"/>
          </a:p>
        </p:txBody>
      </p:sp>
      <p:sp>
        <p:nvSpPr>
          <p:cNvPr id="9" name="Номер слайда 8"/>
          <p:cNvSpPr>
            <a:spLocks noGrp="1"/>
          </p:cNvSpPr>
          <p:nvPr>
            <p:ph type="sldNum" sz="quarter" idx="15"/>
          </p:nvPr>
        </p:nvSpPr>
        <p:spPr/>
        <p:txBody>
          <a:bodyPr rtlCol="0"/>
          <a:lstStyle/>
          <a:p>
            <a:fld id="{BECBAD83-4A3E-4AE8-9E83-39DA032D0F64}"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E68022CB-1293-49F5-B864-5E3FB96DF71C}" type="datetime1">
              <a:rPr lang="ru-RU" smtClean="0"/>
              <a:pPr/>
              <a:t>21.12.2013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ECBAD83-4A3E-4AE8-9E83-39DA032D0F6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FE5C7D0-BF8B-45CE-B978-7174C428C90B}" type="datetime1">
              <a:rPr lang="ru-RU" smtClean="0"/>
              <a:pPr/>
              <a:t>21.12.2013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CBAD83-4A3E-4AE8-9E83-39DA032D0F64}"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B788B51-5B11-4B35-822C-13426216150B}" type="datetime1">
              <a:rPr lang="ru-RU" smtClean="0"/>
              <a:pPr/>
              <a:t>21.12.2013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CBAD83-4A3E-4AE8-9E83-39DA032D0F64}"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DA6E5F4B-89F4-4DF9-971E-CF40F37272C0}" type="datetime1">
              <a:rPr lang="ru-RU" smtClean="0"/>
              <a:pPr/>
              <a:t>21.12.2013</a:t>
            </a:fld>
            <a:endParaRPr lang="ru-RU"/>
          </a:p>
        </p:txBody>
      </p:sp>
      <p:sp>
        <p:nvSpPr>
          <p:cNvPr id="7" name="Номер слайда 6"/>
          <p:cNvSpPr>
            <a:spLocks noGrp="1"/>
          </p:cNvSpPr>
          <p:nvPr>
            <p:ph type="sldNum" sz="quarter" idx="11"/>
          </p:nvPr>
        </p:nvSpPr>
        <p:spPr/>
        <p:txBody>
          <a:bodyPr rtlCol="0"/>
          <a:lstStyle/>
          <a:p>
            <a:fld id="{BECBAD83-4A3E-4AE8-9E83-39DA032D0F64}"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31C9142-359D-472C-8F3F-24AFC96BCA0E}" type="datetime1">
              <a:rPr lang="ru-RU" smtClean="0"/>
              <a:pPr/>
              <a:t>21.12.2013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CBAD83-4A3E-4AE8-9E83-39DA032D0F6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61E2860-BE07-44A8-805D-82A77E6C9231}" type="datetime1">
              <a:rPr lang="ru-RU" smtClean="0"/>
              <a:pPr/>
              <a:t>21.12.2013</a:t>
            </a:fld>
            <a:endParaRPr lang="ru-RU"/>
          </a:p>
        </p:txBody>
      </p:sp>
      <p:sp>
        <p:nvSpPr>
          <p:cNvPr id="22" name="Номер слайда 21"/>
          <p:cNvSpPr>
            <a:spLocks noGrp="1"/>
          </p:cNvSpPr>
          <p:nvPr>
            <p:ph type="sldNum" sz="quarter" idx="15"/>
          </p:nvPr>
        </p:nvSpPr>
        <p:spPr/>
        <p:txBody>
          <a:bodyPr rtlCol="0"/>
          <a:lstStyle/>
          <a:p>
            <a:fld id="{BECBAD83-4A3E-4AE8-9E83-39DA032D0F64}"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6C3BE9F-01C3-42F9-ACDF-FE5B372F99D9}" type="datetime1">
              <a:rPr lang="ru-RU" smtClean="0"/>
              <a:pPr/>
              <a:t>21.12.2013</a:t>
            </a:fld>
            <a:endParaRPr lang="ru-RU"/>
          </a:p>
        </p:txBody>
      </p:sp>
      <p:sp>
        <p:nvSpPr>
          <p:cNvPr id="18" name="Номер слайда 17"/>
          <p:cNvSpPr>
            <a:spLocks noGrp="1"/>
          </p:cNvSpPr>
          <p:nvPr>
            <p:ph type="sldNum" sz="quarter" idx="11"/>
          </p:nvPr>
        </p:nvSpPr>
        <p:spPr/>
        <p:txBody>
          <a:bodyPr rtlCol="0"/>
          <a:lstStyle/>
          <a:p>
            <a:fld id="{BECBAD83-4A3E-4AE8-9E83-39DA032D0F64}"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AFF7113-95E8-49E6-A9F4-722D44FD6694}" type="datetime1">
              <a:rPr lang="ru-RU" smtClean="0"/>
              <a:pPr/>
              <a:t>21.12.2013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ECBAD83-4A3E-4AE8-9E83-39DA032D0F6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43108" y="928670"/>
            <a:ext cx="6172200" cy="1894362"/>
          </a:xfrm>
        </p:spPr>
        <p:txBody>
          <a:bodyPr/>
          <a:lstStyle/>
          <a:p>
            <a:pPr algn="ctr"/>
            <a:r>
              <a:rPr lang="uk-UA" i="1" dirty="0" smtClean="0">
                <a:latin typeface="Comic Sans MS" pitchFamily="66" charset="0"/>
              </a:rPr>
              <a:t>Графіка </a:t>
            </a:r>
            <a:r>
              <a:rPr lang="uk-UA" i="1" dirty="0" err="1" smtClean="0">
                <a:latin typeface="Comic Sans MS" pitchFamily="66" charset="0"/>
              </a:rPr>
              <a:t>ХХст</a:t>
            </a:r>
            <a:r>
              <a:rPr lang="uk-UA" i="1" dirty="0" smtClean="0">
                <a:latin typeface="Comic Sans MS" pitchFamily="66" charset="0"/>
              </a:rPr>
              <a:t>. в Україні</a:t>
            </a:r>
            <a:endParaRPr lang="ru-RU" i="1" dirty="0">
              <a:latin typeface="Comic Sans MS" pitchFamily="66" charset="0"/>
            </a:endParaRPr>
          </a:p>
        </p:txBody>
      </p:sp>
      <p:sp>
        <p:nvSpPr>
          <p:cNvPr id="3" name="Подзаголовок 2"/>
          <p:cNvSpPr>
            <a:spLocks noGrp="1"/>
          </p:cNvSpPr>
          <p:nvPr>
            <p:ph type="subTitle" idx="1"/>
          </p:nvPr>
        </p:nvSpPr>
        <p:spPr/>
        <p:txBody>
          <a:bodyPr/>
          <a:lstStyle/>
          <a:p>
            <a:pPr algn="r"/>
            <a:r>
              <a:rPr lang="uk-UA" dirty="0" smtClean="0">
                <a:latin typeface="Comic Sans MS" pitchFamily="66" charset="0"/>
              </a:rPr>
              <a:t>Презентацію підготувала</a:t>
            </a:r>
          </a:p>
          <a:p>
            <a:pPr algn="r"/>
            <a:r>
              <a:rPr lang="uk-UA" dirty="0" smtClean="0">
                <a:latin typeface="Comic Sans MS" pitchFamily="66" charset="0"/>
              </a:rPr>
              <a:t>учениця 10 класу:</a:t>
            </a:r>
          </a:p>
          <a:p>
            <a:pPr algn="r"/>
            <a:r>
              <a:rPr lang="uk-UA" dirty="0" err="1" smtClean="0">
                <a:latin typeface="Comic Sans MS" pitchFamily="66" charset="0"/>
              </a:rPr>
              <a:t>Жернова</a:t>
            </a:r>
            <a:r>
              <a:rPr lang="uk-UA" dirty="0" smtClean="0">
                <a:latin typeface="Comic Sans MS" pitchFamily="66" charset="0"/>
              </a:rPr>
              <a:t> Є.О.</a:t>
            </a:r>
            <a:endParaRPr lang="ru-RU" dirty="0" smtClean="0">
              <a:latin typeface="Comic Sans MS" pitchFamily="66" charset="0"/>
            </a:endParaRPr>
          </a:p>
          <a:p>
            <a:pPr algn="r"/>
            <a:endParaRPr lang="ru-RU" dirty="0"/>
          </a:p>
        </p:txBody>
      </p:sp>
      <p:sp>
        <p:nvSpPr>
          <p:cNvPr id="4" name="Номер слайда 3"/>
          <p:cNvSpPr>
            <a:spLocks noGrp="1"/>
          </p:cNvSpPr>
          <p:nvPr>
            <p:ph type="sldNum" sz="quarter" idx="12"/>
          </p:nvPr>
        </p:nvSpPr>
        <p:spPr/>
        <p:txBody>
          <a:bodyPr/>
          <a:lstStyle/>
          <a:p>
            <a:fld id="{BECBAD83-4A3E-4AE8-9E83-39DA032D0F64}" type="slidenum">
              <a:rPr lang="ru-RU" sz="2000" smtClean="0"/>
              <a:pPr/>
              <a:t>1</a:t>
            </a:fld>
            <a:endParaRPr lang="ru-RU" sz="2000"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i="1" dirty="0" smtClean="0">
                <a:latin typeface="Comic Sans MS" pitchFamily="66" charset="0"/>
              </a:rPr>
              <a:t>Графіка – це…</a:t>
            </a:r>
            <a:endParaRPr lang="ru-RU" b="1" i="1" dirty="0">
              <a:latin typeface="Comic Sans MS" pitchFamily="66" charset="0"/>
            </a:endParaRPr>
          </a:p>
        </p:txBody>
      </p:sp>
      <p:sp>
        <p:nvSpPr>
          <p:cNvPr id="3" name="Содержимое 2"/>
          <p:cNvSpPr>
            <a:spLocks noGrp="1"/>
          </p:cNvSpPr>
          <p:nvPr>
            <p:ph sz="quarter" idx="1"/>
          </p:nvPr>
        </p:nvSpPr>
        <p:spPr>
          <a:xfrm>
            <a:off x="285720" y="1600200"/>
            <a:ext cx="8286808" cy="4873752"/>
          </a:xfrm>
        </p:spPr>
        <p:txBody>
          <a:bodyPr>
            <a:normAutofit lnSpcReduction="10000"/>
          </a:bodyPr>
          <a:lstStyle/>
          <a:p>
            <a:pPr algn="ctr">
              <a:lnSpc>
                <a:spcPct val="110000"/>
              </a:lnSpc>
              <a:spcBef>
                <a:spcPts val="0"/>
              </a:spcBef>
              <a:buNone/>
            </a:pPr>
            <a:r>
              <a:rPr lang="uk-UA" b="1" u="sng" dirty="0" smtClean="0">
                <a:latin typeface="Comic Sans MS" pitchFamily="66" charset="0"/>
              </a:rPr>
              <a:t>Графіка</a:t>
            </a:r>
            <a:r>
              <a:rPr lang="ru-RU" b="1" dirty="0" smtClean="0">
                <a:latin typeface="Comic Sans MS" pitchFamily="66" charset="0"/>
              </a:rPr>
              <a:t> (</a:t>
            </a:r>
            <a:r>
              <a:rPr lang="ru-RU" b="1" dirty="0" err="1" smtClean="0">
                <a:latin typeface="Comic Sans MS" pitchFamily="66" charset="0"/>
              </a:rPr>
              <a:t>нім</a:t>
            </a:r>
            <a:r>
              <a:rPr lang="ru-RU" b="1" dirty="0" smtClean="0">
                <a:latin typeface="Comic Sans MS" pitchFamily="66" charset="0"/>
              </a:rPr>
              <a:t>. </a:t>
            </a:r>
            <a:r>
              <a:rPr lang="en-US" b="1" dirty="0" err="1" smtClean="0">
                <a:latin typeface="Comic Sans MS" pitchFamily="66" charset="0"/>
              </a:rPr>
              <a:t>Graphik</a:t>
            </a:r>
            <a:r>
              <a:rPr lang="en-US" b="1" dirty="0" smtClean="0">
                <a:latin typeface="Comic Sans MS" pitchFamily="66" charset="0"/>
              </a:rPr>
              <a:t>, </a:t>
            </a:r>
            <a:r>
              <a:rPr lang="ru-RU" b="1" dirty="0" err="1" smtClean="0">
                <a:latin typeface="Comic Sans MS" pitchFamily="66" charset="0"/>
              </a:rPr>
              <a:t>грец</a:t>
            </a:r>
            <a:r>
              <a:rPr lang="ru-RU" b="1" dirty="0" smtClean="0">
                <a:latin typeface="Comic Sans MS" pitchFamily="66" charset="0"/>
              </a:rPr>
              <a:t>. </a:t>
            </a:r>
            <a:r>
              <a:rPr lang="en-US" b="1" dirty="0" err="1" smtClean="0">
                <a:latin typeface="Comic Sans MS" pitchFamily="66" charset="0"/>
              </a:rPr>
              <a:t>graphikos</a:t>
            </a:r>
            <a:r>
              <a:rPr lang="en-US" b="1" dirty="0" smtClean="0">
                <a:latin typeface="Comic Sans MS" pitchFamily="66" charset="0"/>
              </a:rPr>
              <a:t> «</a:t>
            </a:r>
            <a:r>
              <a:rPr lang="uk-UA" b="1" dirty="0" smtClean="0">
                <a:latin typeface="Comic Sans MS" pitchFamily="66" charset="0"/>
              </a:rPr>
              <a:t>написаний») — вид образотворчого мистецтва, для якого характерна перевага ліній і штрихів, використання контрастів білого і чорного та менше, ніж у живописі, використання кольору. Твори можуть мати як монохромну, так і поліхромну гаму.</a:t>
            </a:r>
          </a:p>
          <a:p>
            <a:pPr algn="ctr">
              <a:lnSpc>
                <a:spcPct val="110000"/>
              </a:lnSpc>
              <a:spcBef>
                <a:spcPts val="0"/>
              </a:spcBef>
              <a:buNone/>
            </a:pPr>
            <a:r>
              <a:rPr lang="uk-UA" b="1" u="sng" dirty="0" smtClean="0">
                <a:latin typeface="Comic Sans MS" pitchFamily="66" charset="0"/>
              </a:rPr>
              <a:t>Графіка поділяється на такі різновиди:</a:t>
            </a:r>
          </a:p>
          <a:p>
            <a:pPr>
              <a:lnSpc>
                <a:spcPct val="110000"/>
              </a:lnSpc>
              <a:spcBef>
                <a:spcPts val="0"/>
              </a:spcBef>
            </a:pPr>
            <a:r>
              <a:rPr lang="uk-UA" b="1" dirty="0" smtClean="0">
                <a:latin typeface="Comic Sans MS" pitchFamily="66" charset="0"/>
              </a:rPr>
              <a:t>Станкова;</a:t>
            </a:r>
          </a:p>
          <a:p>
            <a:pPr>
              <a:lnSpc>
                <a:spcPct val="110000"/>
              </a:lnSpc>
              <a:spcBef>
                <a:spcPts val="0"/>
              </a:spcBef>
            </a:pPr>
            <a:r>
              <a:rPr lang="uk-UA" b="1" dirty="0" smtClean="0">
                <a:latin typeface="Comic Sans MS" pitchFamily="66" charset="0"/>
              </a:rPr>
              <a:t>Книжкова;</a:t>
            </a:r>
          </a:p>
          <a:p>
            <a:pPr>
              <a:lnSpc>
                <a:spcPct val="110000"/>
              </a:lnSpc>
              <a:spcBef>
                <a:spcPts val="0"/>
              </a:spcBef>
            </a:pPr>
            <a:r>
              <a:rPr lang="uk-UA" b="1" dirty="0" smtClean="0">
                <a:latin typeface="Comic Sans MS" pitchFamily="66" charset="0"/>
              </a:rPr>
              <a:t>Плакатна;</a:t>
            </a:r>
          </a:p>
          <a:p>
            <a:pPr>
              <a:lnSpc>
                <a:spcPct val="110000"/>
              </a:lnSpc>
              <a:spcBef>
                <a:spcPts val="0"/>
              </a:spcBef>
            </a:pPr>
            <a:r>
              <a:rPr lang="uk-UA" b="1" dirty="0" smtClean="0">
                <a:latin typeface="Comic Sans MS" pitchFamily="66" charset="0"/>
              </a:rPr>
              <a:t>Прикладна;</a:t>
            </a:r>
          </a:p>
          <a:p>
            <a:pPr>
              <a:lnSpc>
                <a:spcPct val="110000"/>
              </a:lnSpc>
              <a:spcBef>
                <a:spcPts val="0"/>
              </a:spcBef>
            </a:pPr>
            <a:r>
              <a:rPr lang="uk-UA" b="1" dirty="0" smtClean="0">
                <a:latin typeface="Comic Sans MS" pitchFamily="66" charset="0"/>
              </a:rPr>
              <a:t>Архітектурна.</a:t>
            </a:r>
          </a:p>
          <a:p>
            <a:endParaRPr lang="ru-RU" dirty="0"/>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2</a:t>
            </a:fld>
            <a:endParaRPr lang="ru-RU" sz="2000"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928794" y="428604"/>
            <a:ext cx="6538906" cy="4873752"/>
          </a:xfrm>
        </p:spPr>
        <p:txBody>
          <a:bodyPr/>
          <a:lstStyle/>
          <a:p>
            <a:pPr algn="ctr">
              <a:buNone/>
            </a:pPr>
            <a:r>
              <a:rPr lang="ru-RU" dirty="0" smtClean="0">
                <a:latin typeface="Comic Sans MS" pitchFamily="66" charset="0"/>
              </a:rPr>
              <a:t>На початку </a:t>
            </a:r>
            <a:r>
              <a:rPr lang="en-US" dirty="0" smtClean="0">
                <a:latin typeface="Comic Sans MS" pitchFamily="66" charset="0"/>
              </a:rPr>
              <a:t>XX </a:t>
            </a:r>
            <a:r>
              <a:rPr lang="uk-UA" dirty="0" smtClean="0">
                <a:latin typeface="Comic Sans MS" pitchFamily="66" charset="0"/>
              </a:rPr>
              <a:t>століття розвивається станкова графіка. Значна роль у цьому процесі належить </a:t>
            </a:r>
            <a:r>
              <a:rPr lang="uk-UA" u="sng" dirty="0" smtClean="0">
                <a:latin typeface="Comic Sans MS" pitchFamily="66" charset="0"/>
              </a:rPr>
              <a:t>Е. Л. </a:t>
            </a:r>
            <a:r>
              <a:rPr lang="uk-UA" u="sng" dirty="0" err="1" smtClean="0">
                <a:latin typeface="Comic Sans MS" pitchFamily="66" charset="0"/>
              </a:rPr>
              <a:t>Кульчицької</a:t>
            </a:r>
            <a:r>
              <a:rPr lang="uk-UA" u="sng" dirty="0" smtClean="0">
                <a:latin typeface="Comic Sans MS" pitchFamily="66" charset="0"/>
              </a:rPr>
              <a:t> </a:t>
            </a:r>
            <a:r>
              <a:rPr lang="uk-UA" dirty="0" smtClean="0">
                <a:latin typeface="Comic Sans MS" pitchFamily="66" charset="0"/>
              </a:rPr>
              <a:t>- зачинателю і пропагандисту естампної гравюри на Західній Україні. До її робіт відносяться і пейзаж ("Берізка", "Снігова зима"), і жанрові композиції (</a:t>
            </a:r>
            <a:r>
              <a:rPr lang="uk-UA" dirty="0" err="1" smtClean="0">
                <a:latin typeface="Comic Sans MS" pitchFamily="66" charset="0"/>
              </a:rPr>
              <a:t>“Діти</a:t>
            </a:r>
            <a:r>
              <a:rPr lang="uk-UA" dirty="0" smtClean="0">
                <a:latin typeface="Comic Sans MS" pitchFamily="66" charset="0"/>
              </a:rPr>
              <a:t> зі </a:t>
            </a:r>
            <a:r>
              <a:rPr lang="uk-UA" dirty="0" smtClean="0">
                <a:latin typeface="Comic Sans MS" pitchFamily="66" charset="0"/>
              </a:rPr>
              <a:t>свічами</a:t>
            </a:r>
            <a:r>
              <a:rPr lang="uk-UA" dirty="0" smtClean="0">
                <a:latin typeface="Comic Sans MS" pitchFamily="66" charset="0"/>
              </a:rPr>
              <a:t>", "Жнива", </a:t>
            </a:r>
            <a:r>
              <a:rPr lang="uk-UA" dirty="0" err="1" smtClean="0">
                <a:latin typeface="Comic Sans MS" pitchFamily="66" charset="0"/>
              </a:rPr>
              <a:t>“Пастушок</a:t>
            </a:r>
            <a:r>
              <a:rPr lang="uk-UA" dirty="0" smtClean="0">
                <a:latin typeface="Comic Sans MS" pitchFamily="66" charset="0"/>
              </a:rPr>
              <a:t>").</a:t>
            </a:r>
            <a:endParaRPr lang="uk-UA" dirty="0">
              <a:latin typeface="Comic Sans MS" pitchFamily="66" charset="0"/>
            </a:endParaRPr>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3</a:t>
            </a:fld>
            <a:endParaRPr lang="ru-RU" sz="2000" dirty="0"/>
          </a:p>
        </p:txBody>
      </p:sp>
      <p:sp>
        <p:nvSpPr>
          <p:cNvPr id="1026" name="AutoShape 2" descr="data:image/jpeg;base64,/9j/4AAQSkZJRgABAQAAAQABAAD/2wBDAAkGBwgHBgkIBwgKCgkLDRYPDQwMDRsUFRAWIB0iIiAdHx8kKDQsJCYxJx8fLT0tMTU3Ojo6Iys/RD84QzQ5Ojf/2wBDAQoKCg0MDRoPDxo3JR8lNzc3Nzc3Nzc3Nzc3Nzc3Nzc3Nzc3Nzc3Nzc3Nzc3Nzc3Nzc3Nzc3Nzc3Nzc3Nzc3Nzf/wAARCADDAQMDASIAAhEBAxEB/8QAGwAAAQUBAQAAAAAAAAAAAAAAAwABAgQFBgf/xAA4EAABBAEDAwIEBQMDAwUAAAABAAIDESEEEjEFQVEiYQYTcYEUMkKRobHR8FLB4RUzYiNTgpLx/8QAGQEAAwEBAQAAAAAAAAAAAAAAAAECAwQF/8QAHxEBAQEBAAMBAQEBAQAAAAAAAAERAhIhMUEDUSJx/9oADAMBAAIRAxEAPwDvDz6W4HGVF9m680kTnigo9zleVrthiaBsHB4HdPYJByD2pRLgXAkWB2Tl9AC6oZBR7UQ2hw9X2TGhm6KjYwcivKW8VhwseQjaDk9iSDfhDoAEA5GMpPJJ/wDHt7qG4Am3cpU4Y/mNYB7JWGiuSok36jkDwk4tdtrk5FpGYu3CxwR5Q5MVZP1BTPkZCC+R7WADl2P4WfN1ESul/CAS/KBL5CSGj6eUr7Nakk2uoHNXjwoCT1C9wJ4tYMXxDv8A+/E03+qMqT+tMLf/AEoXEDjeapT402y6Qgk3jtn/ADCkyXcKFk3WCsPTa7X6qQiHTNI4JJNK27RayQ+vUNa39UbMY+vKBq3N1HTaZwEuoYHk/ksuN+MI7dSHMDgyUN5LiznxS5iTTMZqvkxM27jRrke9roNKfwsTIHFz4wcbuWHsPdMLLZWuwwg32H+6kSQbokDz3+iqjTwTTHc6iT+dh2lTk0xgBc3V6o+GgA0lsApFffg4SEgjOPHCztQ/WNltk0MjO4lG1w+pTtlc/aJHQtN/mEoLUZA0TqLqnfcYtFZLycHCzGObISWlrwMW1wOVYt44FUka9HM1zqBxWUdrPYZGMcLPgcC/1NF/RXQ8gDdk/wBVUqbFnDbGOFI4Iu7rshNcDRsKTidxIv8Az/P4V6kVv0JPukALyfohB5Ao2T4SJJADhde/ZEwLAkDW1bq4pIykgN2gZ5Cql9uujXIUfmG/YI0Yu2f9QKSAXC8UkntGJ3eQcqDwebHN8pt4LqwPZCc51nFnwjZCkEc4Nd791BzrIzY8nshl9NcaHdQ3Ej6lT5GLvNEg8JjMf1VRzYQA5wzuv2pSDic/p7WjTEc8u7kZUXvs7cVngKBNVlOCLqifbygyDrHcUMWuf6v8QiCUw6INdJdOkdw0+wRfijqDtPC3TwENlmbbnNwWt8rkG+rUsbRy4DP9VUhWrMmpn1OoA1LzI5x/W7/KW3+E1bNAWv2mIjgYDR9ljODDr4gAA3dVu7rodbHOxjmsncPT2IAdf1U9XA5Oi0gnOaHur+ndHDNEZIiIy4CTc0ir45T6uGOchscgsCiaoBXIWwgNfO9ry0BgdI7BI4x/nKPL0Ujo3vi08bWt2EtsDYRwqbpnuaTsa3uBaq/Kc9jTdDvihag/TvrJojjaFFxeDaT5MM75AS6XvRRmAE2yJm/I3HJ/fsqccccba9Zeccd1aja4V6iWj72kZtR80upz6bXDf6qm/VamLDN/1N5VsygPp521j/lRLo3je4d+SnNJnQyarUOLnNdQ4wquq0bnZErmO7jytx72xtcIy2yMFZ8sIm2+umnBPgd0TrKKq9IkfBrGtkwHjaffwumrPsDnNWuYnjEVgPIPAd/utnpesGt0we5xD2in158/f+6fX+plaEQIdRHp82rsPqAr1Y/f+6otFtyXc1wrUBOKNe3n+6mKWGvA4/MP5RQ7k07+6EbALvHb6qUYpppzjXAJVQhdorcdwPZMbGacDWVNlUKcQOxCTxkEEnt4VYSpudVBx5RW2MXjuaUnNAOR3wERhaSSMeyR6jsJyHGkkTcPKSZaqHcHUE+42QT2UnAg2bo/4FF2Ozv7oENRAyLtReQG+rm8JiHVTSfV3Cg78mQQjTxGzRojJRdw2mxj9lXa8uNC6+iKC6uTVJaEgAR71m0nFp3EtwOykTizVKp1DUt0mg1ErzW1ho+SRQTzScf1TVfidfLqHZ3Ox7NHCrRtPz4n5B5pRicx0Eu54a7bgHuoSaoihEdoqjYzwrkqRJXbZg9jq2vwTlWHaqaf1yyb3Xi+xVBptv5h7qwyQiOsEX3SsOVeMsdHAaKF2OFIyNk9IIaCL3YH7XzyqgskB22j5zStRt2FpkIx2U2G1tJI50UbQAWgWc8FR10m2VobdeAUKHUMYRsN+fZVJ3OkkL3nvilCmnpnRyRktJJ3ZU3xSBu8F1Kv05zAzaKN3gq26enDZbiO3lTTZE/4h8r3mtoFU7shOnc1g+Ze3jnhbh+Ud3oxyQM/4FCTRaaYGqFnv7qoTEf1H0gNNnjhVdTq5S016fst9/S43OpojJOOe6qzdCkDhZGDeD3VTqfqbrEgbPIHPe4ljfKs9A1HyNbtLgBKC329ld1On1GniMbNPusYCyfwmpjG8MLXNNtN91eywrsdlE++SWm8q3p3W6x/Cy+nahur0jJyAHVtOe60tOaHAFFY/Li10NcWHN1yCna1zWcj6p2EhmQL9iphvp/KB9CrxNO0lgGVJzi4jgpMbWAOU7mkHwSeQqIFxLaJrBQDKN2HH7Isw9NCxRu1ULTuNtKi1QhlNlJD/wDg5JSfpdNEWSoSEEABx/ZPRaCDVeyhIRdUL7q0wJzgLJODzYUd+6rzhIglx7gZKhZ223bQSUXktNAdkaP/AFEUPKCXbOA3mvp7pzKN3v8A5lILFkZs37crD+LHPb0emuJBmbuLuVsPkJ78hZPxI5v/AEbU7sgbdvs61XNTXDjvm6TtPAFOvyoE7b9I8KV0Wg8LoxkmHkVZACK2Q3VhAJHIUrJyGuzxYwUrDWfnlnpG0nxaf8SQfW+65o8KsHxjFOkzkcC0vny1ccbGBuRTFN5PyxebMCWOayd7exHpv7osBncXfJhjYKNiSb+/Kz4hqdTZLpXjvnCaTSTRl7J2OjczJDhYP0S8eT8q2Wat0N7ptFGcWG25KTqjHN9XUST4hg4/dYsWnZJQsM8F2AFKSFkTyHvbuBI9OR+45+yV45HlV2XqIr0yap5P+qSgR9kFnVZg70tac1byT/n+6CzTF9thjfJWTtBwPug72OdTIwft/VVJyVtXz1zXfolazP6GBDd1TXSXepefuFVc1jaIBzlRIA7OB9k5IXlRHaiZ9l00pvvvKKzqOsZYGpePcm6/dVSMWW9+EifJOUeJ7Wlpet6vTja2OF4uyHsrPm10vRusabqD/k7TDqNu4xnO7yWnv/VcPdCjj2TseYpGujLmuYdzS08FK8SwTqvVIskbqI7A91aAoVjm1maDVGbTaeZ7STKwOdQ4sf5+604nhwGCMd+VnJihmBruRjlM5pJB2i+6ZtFvqPB8owpwGc88Ki1XfGSCCPqVX/C0QSDk8+60u2a+iW1u4gjPk8I8dGqH4XyktIAAcN+4SS8B5MXdtB7Zxf8AdCLsZOEWRvprNA8kIJBzwDV57qbqoZwGQOws0gEk5O0XjHCM0+vG3cPfBQZdziXGs5NYCmqQeH3W2q/hRYbdwCR2KZz6NG655TEm3WB7e6nDgzX82RxxfCqdchM/RZxGNzgA+r5rsn+YASCM+PKkJSWZA4oqub7KuBIzxxzlSAuie3uiayB8GpkieKLXX9R5VdxtxsfRdUusL6EJz6QM+6nHBJM47cGsAcFQgbvfRF0L+q3eltbG8F7N+4XtCnrrDk1W6f0DV66RzIm0G4J7ZWvp/gTqM7XEyRtzYBuz/ZdDpdY3SRB7og7cfysNBbfTfiPRzEMkBiccbSQVPP8A0fXNjkdB8Mddgjfo/wAJB8omxJJJwfqO3stWD4Mle1jdZOxzWjG0E/4F27JmSsBbkHj290Q7axQ745Wl/lL+s/OuQh+A+nteHyt344JIC0W/B/SXNAdpY6HAaPK3rFYHe+EQPABI/ZVz/Ln9qb1fxmaXoOh0jC2DTsZeDtVHWfC3SZpA86OIObm9vK33uFX7Kq+QkYz/ALJ3jmfBOunN9b+GdBqtII44Wsc0U0sFLy/rOgPTta6AuLqXtGpkc1hIHtyvJfi599alFEUBZ+yy/Wk+MSj3skJGwMA0mBDiMkKRDeC447lPfYsRom+T4Cu9I0X4/WNiyIwN0jvA/wCeAq0THSSiNgc4uNNa0WV2HSdGOmwBpc10ziHSO7E9gPso76n4fPNta0Py2BsTBtaG0B4AVqNw389uVUgcXPt1A1lWIjZH8ALGVtYuQuAcSLNd1Za5po+T5VCMi7beRwjtvgkgewWksZ2LbiLwM9ie6K2ySayECJxPLgFYcaNcn2KuEchv+m/skl6T5/cJJ+yYrgW9qzz7IT2G+a/z+yL6h5PkIUh21ZNk4WFaxB7aLcfXycoMrbqm1XhHL9zrs2R/CDK+ibJJ7+6RgFmTYJB5QXgNv0nKM6agQLrhBcbaPzAqfph0NpPjuUHX6kaLRyzOHraAGD/yKO4kg0K/oqXWtI/VdNc2EHcxwftPLq8KuSt9OSllfLK58rnOe42T5Qy4g8kAJ6N55uiKzaJG3eRZ+9Lqnz05/tW+lQOnnDWgnC6QRM0DPmzB5DRVAWVlfC7d2sfYLuK/ddnrOmunYwtJZWLb47rDu7WvMyAsMH4dp6j1GLQxvAc2JlF49yc0VndU6aPlu1fSde3VsHqcxwp4H+rNWPddB0/o2n/BOgY6MvJDj8wX6uOfCP0v4bj0WifE/U7pNpbCWusxZvB8X29k5E245/4f6/I1rGNkLmkglruW+69A0s/zIg5osHNhefTdEm03VI5aG6R9PLPyn3Hi/C77psdadoN7q9VdytOOr+l1lgPU+qN0bCQwud2A7lcl1P4o6oZw2BhijI9OLJ96XRfEOknnhc7TAF7RbQTyuY02n1cOn1mob6NTFVySMNC6yB4S67630fM5kXOkdV1OocG6nVP+aThpBac+y2m6p8T6O5wPI72sDpPVdb1lp08sUGsb8oumi1MHyy1zTw17SeeQVHQazVx6l8AMsmlsbGz/APciB5a49689wUXqT9LddPI/fGXDil5J8RvD+s6khxO2TbZ9l6uDsi3kkNAuj4AXjWoldNPJI+t0ji4+5Kf26L8QOD+ZWNFpJtbJsi7D1OPDUBoyL4+i6P4diEWkMjquV277Dul31kPmat9O6bp+ntth3yOq5Hc37eyussuySKymL7JAA4zfFKbCDVbeKNrmttbSCRub8z5bzUjWB1tBrPAVthFc8GgQgNBDHEGr/T5KeMlpBIOR/KqCrsLRd+OVa2W27sWqmmku8DPfyrkTiRwR91cjO6KxpvG0FGGSLIvwPZBafVZICsNoi6BKuJyoFpJz/VJEFVwkgMW6B9RGOyG5zDwCCmfgnJ44CgXG8klY60iDqaQRwAQMILhZJ8CiFJ7hQAJx5Q5JKOP3QpXfgYcReKPYprqg5xdSI4tcNpaTnBBQJQ8XYyPBSCQcMGs13Ui+memqvt2QSXEi2n96Sa8lpsV7kpgHW9N0et9Ug2Sf+4wUT9QseXpToHWJg9maxldA00QCaA7Ug6prHtodj3Cc6sT4xn/C1R9QeHDgf/XK9O0LY5odhxjuvOunwsh1zpLG8jsOy7PpursAXnzfKrmy1NnprM6fE115z2Rjpmx5FEVkFPHJuaDXqtRneGR7i762t8mMlWWJofuH2vstTStI0oJOaKzIS6V9vADCfTfcLaEbWw4xQT4hdVVBDm8VfNhVvkzMsNqVh5bILoK64AeokBSGHAgdk7BrMia6Jjo4dHHEHfmeGVZ7YUounRBwkewPkAtznDLj7rSe47SXBA1MpqqAx5SvM/RLWR1l7Y9NMQDTYzQ+y8imhfGwOcwtbYGfdesdTPzIJWDJc037Lj/iQv8AkxaBkMb2ubZeG8+BR+/dY3rL6aybGN0/pod65nENvAb3W5CwCMNZw3ANqvCNsbWWBgI0LiCbAFrPq7V8z0feQNriMfypMmvwPookAjJrPNKbQBR7+CpUuQytLSDto81avsiMkYLW891l6ckFtecldD0+tgDqT5mlbgcLCAA5vdWmRjbefGOFZ+SBR2geFJsfbC2nLPyV2tBs0MHCssAurRWxgiyOVIso22rKrxToTmkk8JIlew/b/lJHoa5iQUN2TfYKuScjg/wk8tJFnji+yhIB5BF5J8LnxtEbui0cYF/whuxbXAkgWL8otghu7k5xeUMO3OqrPuUGES4kWD/shyVdudZ+iI+gdpBQiKJ7i8kBIIMFuAI7p7aXOGPoFEgl1Fponwk02BQx9EBIUQP4QyCQRZJ9lL1UcjPGVF2Ac9+bRopmSODubA5G3lbfTpi0AOwL7rCa4kgWCb5V/ROqQNBvit3+6J6qXY6SU7RWVHqBL43hzqFZwqejl2Vu7dkaV5lcQwCv6rp8tjOz2x4Os6jS6+tQWO04oAgVtXTf9b0R0+/8RYrAGT9KWDJ02Kd9F7ckcu/hXun9BhgeXbdxI4q/ulz11C6kXuldXi6mJGwwTx/LP5pI9oK0A7ABP8oMWyJtV24CZ7hjb4Wu+vbPBy4EEE8KrO71DCdj2gEE/wDCDNJkVm8BTacgDojIS5tVkccri+ozDVawybQ1jBTG1wFc6h1vUHX6rSaaXbHHTXEjPvX7qhsII9S5+7PxvzPQNWLsV/RTaw2PV248KQZ2PAuyjQxEtaduL4ULR2ktwLrueyltLPPHYhXxA4tBux2KHJC+7aHEXzSBAYGlvLia/ZbGjkogE39lmNbZo9vdXoGO+aCTarm0um0NQNuLA/qislAomhhVGEg48KduDRQW3lWOLzJReO6k+QEY7+FWY8YOFMPs+oghPRh9x8n9kk3o8lJIY5GQgVfdCL85caOarKg9znEAZ+9KLHUPNrn1ud7sCnFzif1YpRNBx3HtxzSbuCSQSpbS4NDrAOMjj6BMIvpxG0mhwfKGQPfPbhSp+0ZIHdRv3ODZSAUjXWXXwgtfkAUCESRxccD/AJVeQuuwDhBCh1ekkH3SLnEFuAe6gHFxBc4bRXso6qaPSx7tS5rdwto7lVORad7w31biQB4ytbQbXFpDjeN1ilx2p6lLI9vyCYmA+kt5XR9Mnc/R6fVFwd8yw88kSNOf4op3mxMsrqXROewFrjf0/lY2r6B+KeZJdZqWj/wfg/Za0M4MQ2v75CtwgyVQBB4wnCsYMHwqySgzq2sYRkA04LRj6H1GJtx/EEokaMb24P8AK0H6KOSy9rrJwQapSi0xjxuc5vbcbWkTcV2S9eh9Lp9BrAOd26Nw+9UrUGomlaDPH8t3BAcHD7EIvDQA03dpgALcAB/sntpYcvIsXx5RNK0Tzsj+6pyuGSXNHtatdM1MOmim1uoe2KCNhc6R2A0DunzNpdeoqfGfS442Q62BgZnZJQ/Y/wCy5kMbVFzsHJ8rpNN8VdK+KHy9IgZPFJIwuhfO0NEhHjJI857LIn0k+ikLNVEWOIJFiwVl/bnxuw/5desqpHFdkm0ZjNw7fROyw5xwbRmjHF+6y3frYiDQcT9FIs9Yo3eUgx7jZI28KYaWuG3kee6foBOY7di/srkDW7AaN3+yEGkvzgK4xn0r91XMn4VorLbdg1X5uQjNIJOW/S+PZCayuCfUMjsigCg3GO5V4zS3HbeAnBcQOAFEZ/LtQ3m8Ai09AwkFepov6JKrud/qaklp45KSTPFjjCh8wj9VVnP+cpSltWMUcHhDyXCqJ7Z5WLSCNc05xY8YVhr2+vINf1VWLByGmicqxBtF2Bn90ztM555wTf8AKT5A+ifzHGEi3BuuUM7RRJPsQlAg8YJyMWVA5y41R5Ricg/qrFhMWgOGc+NuEErzSNYY2UHh/wCbdiwTmvJXMa6d8+tkle4lznH82TXH2XRdX1n4LTD5Jb855phLRbR5yuXy42W3fPkro4nrWXdNg+1eMLb6LqCdBq9K521zXtnZnN8GvtR+yxao90bRvdDM17RngX4Krr3E8+nTx66fTt3O9TPI5XQ9J6rE8EFzfHPHssCGPfARWNuFWkgkEoc0lpPhYtrP9elQ6qNzQNws+EUzROaLIK83Zrtdp/SyQvsEZHCtRdb1oiF5LfelfmjwdnLMxrjmsKnqOqwRUBICb+65V2u1moFGR4s8DFrS6T00yPbLNkjgk4UeW08yCa/VaibSbtO0sDyGRW028uNCv5KwPjLq9mPomjlJ0ujoSvu/myjkn2Gfuug+I+ps6UyPDTK1rnxgnG6tor97XmvYcmxZJ7la8S/UdLXTtW/R6uHUxOLXRyB4IObBXrXxN1DTanSaB8UrHiYfMa9pv00OPuV4207Qrmm1cukmZLE4hzcDNivoq6vopPb0LTuLhR7VYARnimnNEZ4Wf0fWxarTse2SnVloNkfVaTh6W2bHNrmxtpRi6BFhOWUcZFUReFOMC6A+6L8rFGqrJTmjQINxPqB/ZXYx6h3+yHG0tdQAx5VhoO28BVzEWiNGLx4Ug27pO1xHJweEuXDurxKLgarH90KQGgRx7Kw5mbGM590OtpFA13tK/wDhxX2yHIH9P7JI28+CkpzlTh3NsjjCGLJNgHuEQncacTXfCjuJr6clZLibY2htkZ+qI0NaRtA+yGwgj2U2H03xaMB3gA3QFn7pibIJx7qd22xX3Thtjv8AsiAM+kUCUmiiXuJLQMlD1UsMPrlkDcYtyyOp9YifA+HTbiXCi/gK+ebStZnVNWdZq3yZDLpg8KmS2wKIS2/VPjBJN/RdMmML9PbWihZsKcZHzGEk5IUMUACTypRMuSPnaT3S6+Hz9d30/T74w5oHAJViXSNeCSLT9E/7I9OfK03Qi7qr8Lls2ttY3/Txin1Q8Wmj6fulAyRXhbkOmcSKaNvklW49KTgk/sjxo8oy9D0yNjv1GzlbUUbQDTarhEgiG0iuE2scNNpZJHYDWrbnjIzvWvNPjfV/iOrbBxG3bwuccOLVrqMx1GsmlcSS5x7quxrXEEk4GFpEX6G2icg45RQaoglNQPFg98JnAECyQUfQPp9TLpJhLpnljhxRW7ovi2eMH8bCJ6/UzB+4XNAHkX9E7R4JzyjIqdY9W0skUzS6NzXkjhrgecq4GekcfbuvH4JnQv8AmRl7T22PLVtaL4r6ppnDfP8AiWDlkwu/oeynwPyelsAa3OB4UnSNBBrj+Fzmg+MenapjW6hz9PL3+YLbf1C03agTwiSJ+5jv1NNg/dTmHJrSjkYTeXAfyoHUMD6N/us0OIYBZwg7n7t2SCUr0fi3WTBw9NhPJTgMGs0sfSzu39qPYHhaYeNoz27pzrSzENzhiz+ySYvN/wB0kBxz224kWUGqIA5GDaI4Db4PcqAFAFxGeT3WTQ+9oZtABs2EaMg1lViGj1FrQ04FHsVma/qBBMcJDQ3BITnOluNTVdT0unbtJ+Y+uG9lia3q+q1Hpa75bfDO6oElxu7Kg6rINV5WvPGIvVJ25xt7yc5tQ5sE4U6G3geyia2dvqtIjUSQG1f0Tg1VFOcD9Kesds8ZTIhx+alvv6Q6PoGm6iM1KN1DFFYA9J7Bdn0Tr2l1nRJui68BkjmgQynDCRRAPg4Udy34c+r/AEl7msYKxQoro42hzQXOs+aWPotI+AxsFmgLwt+KMlrSLrsKqlnyu07IgaIzfkIkbASACccqNUOazkqzELouOAtJNRaTGV2z/UrP6xpn6vSysMohgbmSY/pbya91DrPxR0ropLNTIXzDiCKi8n37AfVcrJ8bzdXm1Olm08Wn6eNNK4xMO57/AE4s/wD4q8YmVxEny3Pc9hd8p5toJF15UQ6qGQlxVgEjnPlIe9IMzSXXyfBT2BVu49krqy2von5GKPe0giLNm6spGuLweE7hwbx7JOzwb7pkg8Hi0hnF5SI2jtnylYOSW2gJem+TXdWNJrdRo5A/TTvYeaBO0+xCrjJ/M3+6e6dYGUqqV2PSviWPUOZHrrZITQePyk+/hdA1m82HXnxheYB+DgC+V03wl1sxyN0WrkDo3monnlp7D6LLrifVzp2LIwcce6Mw4yaKgLsnmjzaT5GtbWB7lTJijOJs3X+fZJA/EnsGpI8ixzc2AK7oJe4uyeySSlat1WR0cL9hrB7LD5onvykktOEdfEXDJ+qahtckktYhE/kahkm3BJJUk/6VNn5RgchJJAIZeb8qQHDu98/a0klI/XpfwZqJdb0eN+qeZXtJAc7kALr4gPlMx+lJJVz8Oh6lrQ2wM0uT+POo6zp+hjbotQ+APb6thon7pJJ8peaTudhxNuOSTkldH8ExRzO6uZWB9aB3ISSSpxzjsEUBwEzTYNpJKQTfzfZJmQUkkBIgbR72huJbVYSSTI242RadpzfdJJBpN5PskeCkkkYsIDm5FqNfmrsRXskkpvxUemdBmk1HSNLLM4ve9g3E91YnApo7JJLJcZ5JBIB7pJJK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data:image/jpeg;base64,/9j/4AAQSkZJRgABAQAAAQABAAD/2wBDAAkGBwgHBgkIBwgKCgkLDRYPDQwMDRsUFRAWIB0iIiAdHx8kKDQsJCYxJx8fLT0tMTU3Ojo6Iys/RD84QzQ5Ojf/2wBDAQoKCg0MDRoPDxo3JR8lNzc3Nzc3Nzc3Nzc3Nzc3Nzc3Nzc3Nzc3Nzc3Nzc3Nzc3Nzc3Nzc3Nzc3Nzc3Nzc3Nzf/wAARCADDAQMDASIAAhEBAxEB/8QAGwAAAQUBAQAAAAAAAAAAAAAAAwABAgQFBgf/xAA4EAABBAEDAwIEBQMDAwUAAAABAAIDESEEEjEFQVEiYQYTcYEUMkKRobHR8FLB4RUzYiNTgpLx/8QAGQEAAwEBAQAAAAAAAAAAAAAAAAECAwQF/8QAHxEBAQEBAAMBAQEBAQAAAAAAAAERAhIhMUEDUSJx/9oADAMBAAIRAxEAPwDvDz6W4HGVF9m680kTnigo9zleVrthiaBsHB4HdPYJByD2pRLgXAkWB2Tl9AC6oZBR7UQ2hw9X2TGhm6KjYwcivKW8VhwseQjaDk9iSDfhDoAEA5GMpPJJ/wDHt7qG4Am3cpU4Y/mNYB7JWGiuSok36jkDwk4tdtrk5FpGYu3CxwR5Q5MVZP1BTPkZCC+R7WADl2P4WfN1ESul/CAS/KBL5CSGj6eUr7Nakk2uoHNXjwoCT1C9wJ4tYMXxDv8A+/E03+qMqT+tMLf/AEoXEDjeapT402y6Qgk3jtn/ADCkyXcKFk3WCsPTa7X6qQiHTNI4JJNK27RayQ+vUNa39UbMY+vKBq3N1HTaZwEuoYHk/ksuN+MI7dSHMDgyUN5LiznxS5iTTMZqvkxM27jRrke9roNKfwsTIHFz4wcbuWHsPdMLLZWuwwg32H+6kSQbokDz3+iqjTwTTHc6iT+dh2lTk0xgBc3V6o+GgA0lsApFffg4SEgjOPHCztQ/WNltk0MjO4lG1w+pTtlc/aJHQtN/mEoLUZA0TqLqnfcYtFZLycHCzGObISWlrwMW1wOVYt44FUka9HM1zqBxWUdrPYZGMcLPgcC/1NF/RXQ8gDdk/wBVUqbFnDbGOFI4Iu7rshNcDRsKTidxIv8Az/P4V6kVv0JPukALyfohB5Ao2T4SJJADhde/ZEwLAkDW1bq4pIykgN2gZ5Cql9uujXIUfmG/YI0Yu2f9QKSAXC8UkntGJ3eQcqDwebHN8pt4LqwPZCc51nFnwjZCkEc4Nd791BzrIzY8nshl9NcaHdQ3Ej6lT5GLvNEg8JjMf1VRzYQA5wzuv2pSDic/p7WjTEc8u7kZUXvs7cVngKBNVlOCLqifbygyDrHcUMWuf6v8QiCUw6INdJdOkdw0+wRfijqDtPC3TwENlmbbnNwWt8rkG+rUsbRy4DP9VUhWrMmpn1OoA1LzI5x/W7/KW3+E1bNAWv2mIjgYDR9ljODDr4gAA3dVu7rodbHOxjmsncPT2IAdf1U9XA5Oi0gnOaHur+ndHDNEZIiIy4CTc0ir45T6uGOchscgsCiaoBXIWwgNfO9ry0BgdI7BI4x/nKPL0Ujo3vi08bWt2EtsDYRwqbpnuaTsa3uBaq/Kc9jTdDvihag/TvrJojjaFFxeDaT5MM75AS6XvRRmAE2yJm/I3HJ/fsqccccba9Zeccd1aja4V6iWj72kZtR80upz6bXDf6qm/VamLDN/1N5VsygPp521j/lRLo3je4d+SnNJnQyarUOLnNdQ4wquq0bnZErmO7jytx72xtcIy2yMFZ8sIm2+umnBPgd0TrKKq9IkfBrGtkwHjaffwumrPsDnNWuYnjEVgPIPAd/utnpesGt0we5xD2in158/f+6fX+plaEQIdRHp82rsPqAr1Y/f+6otFtyXc1wrUBOKNe3n+6mKWGvA4/MP5RQ7k07+6EbALvHb6qUYpppzjXAJVQhdorcdwPZMbGacDWVNlUKcQOxCTxkEEnt4VYSpudVBx5RW2MXjuaUnNAOR3wERhaSSMeyR6jsJyHGkkTcPKSZaqHcHUE+42QT2UnAg2bo/4FF2Ozv7oENRAyLtReQG+rm8JiHVTSfV3Cg78mQQjTxGzRojJRdw2mxj9lXa8uNC6+iKC6uTVJaEgAR71m0nFp3EtwOykTizVKp1DUt0mg1ErzW1ho+SRQTzScf1TVfidfLqHZ3Ox7NHCrRtPz4n5B5pRicx0Eu54a7bgHuoSaoihEdoqjYzwrkqRJXbZg9jq2vwTlWHaqaf1yyb3Xi+xVBptv5h7qwyQiOsEX3SsOVeMsdHAaKF2OFIyNk9IIaCL3YH7XzyqgskB22j5zStRt2FpkIx2U2G1tJI50UbQAWgWc8FR10m2VobdeAUKHUMYRsN+fZVJ3OkkL3nvilCmnpnRyRktJJ3ZU3xSBu8F1Kv05zAzaKN3gq26enDZbiO3lTTZE/4h8r3mtoFU7shOnc1g+Ze3jnhbh+Ud3oxyQM/4FCTRaaYGqFnv7qoTEf1H0gNNnjhVdTq5S016fst9/S43OpojJOOe6qzdCkDhZGDeD3VTqfqbrEgbPIHPe4ljfKs9A1HyNbtLgBKC329ld1On1GniMbNPusYCyfwmpjG8MLXNNtN91eywrsdlE++SWm8q3p3W6x/Cy+nahur0jJyAHVtOe60tOaHAFFY/Li10NcWHN1yCna1zWcj6p2EhmQL9iphvp/KB9CrxNO0lgGVJzi4jgpMbWAOU7mkHwSeQqIFxLaJrBQDKN2HH7Isw9NCxRu1ULTuNtKi1QhlNlJD/wDg5JSfpdNEWSoSEEABx/ZPRaCDVeyhIRdUL7q0wJzgLJODzYUd+6rzhIglx7gZKhZ223bQSUXktNAdkaP/AFEUPKCXbOA3mvp7pzKN3v8A5lILFkZs37crD+LHPb0emuJBmbuLuVsPkJ78hZPxI5v/AEbU7sgbdvs61XNTXDjvm6TtPAFOvyoE7b9I8KV0Wg8LoxkmHkVZACK2Q3VhAJHIUrJyGuzxYwUrDWfnlnpG0nxaf8SQfW+65o8KsHxjFOkzkcC0vny1ccbGBuRTFN5PyxebMCWOayd7exHpv7osBncXfJhjYKNiSb+/Kz4hqdTZLpXjvnCaTSTRl7J2OjczJDhYP0S8eT8q2Wat0N7ptFGcWG25KTqjHN9XUST4hg4/dYsWnZJQsM8F2AFKSFkTyHvbuBI9OR+45+yV45HlV2XqIr0yap5P+qSgR9kFnVZg70tac1byT/n+6CzTF9thjfJWTtBwPug72OdTIwft/VVJyVtXz1zXfolazP6GBDd1TXSXepefuFVc1jaIBzlRIA7OB9k5IXlRHaiZ9l00pvvvKKzqOsZYGpePcm6/dVSMWW9+EifJOUeJ7Wlpet6vTja2OF4uyHsrPm10vRusabqD/k7TDqNu4xnO7yWnv/VcPdCjj2TseYpGujLmuYdzS08FK8SwTqvVIskbqI7A91aAoVjm1maDVGbTaeZ7STKwOdQ4sf5+604nhwGCMd+VnJihmBruRjlM5pJB2i+6ZtFvqPB8owpwGc88Ki1XfGSCCPqVX/C0QSDk8+60u2a+iW1u4gjPk8I8dGqH4XyktIAAcN+4SS8B5MXdtB7Zxf8AdCLsZOEWRvprNA8kIJBzwDV57qbqoZwGQOws0gEk5O0XjHCM0+vG3cPfBQZdziXGs5NYCmqQeH3W2q/hRYbdwCR2KZz6NG655TEm3WB7e6nDgzX82RxxfCqdchM/RZxGNzgA+r5rsn+YASCM+PKkJSWZA4oqub7KuBIzxxzlSAuie3uiayB8GpkieKLXX9R5VdxtxsfRdUusL6EJz6QM+6nHBJM47cGsAcFQgbvfRF0L+q3eltbG8F7N+4XtCnrrDk1W6f0DV66RzIm0G4J7ZWvp/gTqM7XEyRtzYBuz/ZdDpdY3SRB7og7cfysNBbfTfiPRzEMkBiccbSQVPP8A0fXNjkdB8Mddgjfo/wAJB8omxJJJwfqO3stWD4Mle1jdZOxzWjG0E/4F27JmSsBbkHj290Q7axQ745Wl/lL+s/OuQh+A+nteHyt344JIC0W/B/SXNAdpY6HAaPK3rFYHe+EQPABI/ZVz/Ln9qb1fxmaXoOh0jC2DTsZeDtVHWfC3SZpA86OIObm9vK33uFX7Kq+QkYz/ALJ3jmfBOunN9b+GdBqtII44Wsc0U0sFLy/rOgPTta6AuLqXtGpkc1hIHtyvJfi599alFEUBZ+yy/Wk+MSj3skJGwMA0mBDiMkKRDeC447lPfYsRom+T4Cu9I0X4/WNiyIwN0jvA/wCeAq0THSSiNgc4uNNa0WV2HSdGOmwBpc10ziHSO7E9gPso76n4fPNta0Py2BsTBtaG0B4AVqNw389uVUgcXPt1A1lWIjZH8ALGVtYuQuAcSLNd1Za5po+T5VCMi7beRwjtvgkgewWksZ2LbiLwM9ie6K2ySayECJxPLgFYcaNcn2KuEchv+m/skl6T5/cJJ+yYrgW9qzz7IT2G+a/z+yL6h5PkIUh21ZNk4WFaxB7aLcfXycoMrbqm1XhHL9zrs2R/CDK+ibJJ7+6RgFmTYJB5QXgNv0nKM6agQLrhBcbaPzAqfph0NpPjuUHX6kaLRyzOHraAGD/yKO4kg0K/oqXWtI/VdNc2EHcxwftPLq8KuSt9OSllfLK58rnOe42T5Qy4g8kAJ6N55uiKzaJG3eRZ+9Lqnz05/tW+lQOnnDWgnC6QRM0DPmzB5DRVAWVlfC7d2sfYLuK/ddnrOmunYwtJZWLb47rDu7WvMyAsMH4dp6j1GLQxvAc2JlF49yc0VndU6aPlu1fSde3VsHqcxwp4H+rNWPddB0/o2n/BOgY6MvJDj8wX6uOfCP0v4bj0WifE/U7pNpbCWusxZvB8X29k5E245/4f6/I1rGNkLmkglruW+69A0s/zIg5osHNhefTdEm03VI5aG6R9PLPyn3Hi/C77psdadoN7q9VdytOOr+l1lgPU+qN0bCQwud2A7lcl1P4o6oZw2BhijI9OLJ96XRfEOknnhc7TAF7RbQTyuY02n1cOn1mob6NTFVySMNC6yB4S67630fM5kXOkdV1OocG6nVP+aThpBac+y2m6p8T6O5wPI72sDpPVdb1lp08sUGsb8oumi1MHyy1zTw17SeeQVHQazVx6l8AMsmlsbGz/APciB5a49689wUXqT9LddPI/fGXDil5J8RvD+s6khxO2TbZ9l6uDsi3kkNAuj4AXjWoldNPJI+t0ji4+5Kf26L8QOD+ZWNFpJtbJsi7D1OPDUBoyL4+i6P4diEWkMjquV277Dul31kPmat9O6bp+ntth3yOq5Hc37eyussuySKymL7JAA4zfFKbCDVbeKNrmttbSCRub8z5bzUjWB1tBrPAVthFc8GgQgNBDHEGr/T5KeMlpBIOR/KqCrsLRd+OVa2W27sWqmmku8DPfyrkTiRwR91cjO6KxpvG0FGGSLIvwPZBafVZICsNoi6BKuJyoFpJz/VJEFVwkgMW6B9RGOyG5zDwCCmfgnJ44CgXG8klY60iDqaQRwAQMILhZJ8CiFJ7hQAJx5Q5JKOP3QpXfgYcReKPYprqg5xdSI4tcNpaTnBBQJQ8XYyPBSCQcMGs13Ui+memqvt2QSXEi2n96Sa8lpsV7kpgHW9N0et9Ug2Sf+4wUT9QseXpToHWJg9maxldA00QCaA7Ug6prHtodj3Cc6sT4xn/C1R9QeHDgf/XK9O0LY5odhxjuvOunwsh1zpLG8jsOy7PpursAXnzfKrmy1NnprM6fE115z2Rjpmx5FEVkFPHJuaDXqtRneGR7i762t8mMlWWJofuH2vstTStI0oJOaKzIS6V9vADCfTfcLaEbWw4xQT4hdVVBDm8VfNhVvkzMsNqVh5bILoK64AeokBSGHAgdk7BrMia6Jjo4dHHEHfmeGVZ7YUounRBwkewPkAtznDLj7rSe47SXBA1MpqqAx5SvM/RLWR1l7Y9NMQDTYzQ+y8imhfGwOcwtbYGfdesdTPzIJWDJc037Lj/iQv8AkxaBkMb2ubZeG8+BR+/dY3rL6aybGN0/pod65nENvAb3W5CwCMNZw3ANqvCNsbWWBgI0LiCbAFrPq7V8z0feQNriMfypMmvwPookAjJrPNKbQBR7+CpUuQytLSDto81avsiMkYLW891l6ckFtecldD0+tgDqT5mlbgcLCAA5vdWmRjbefGOFZ+SBR2geFJsfbC2nLPyV2tBs0MHCssAurRWxgiyOVIso22rKrxToTmkk8JIlew/b/lJHoa5iQUN2TfYKuScjg/wk8tJFnji+yhIB5BF5J8LnxtEbui0cYF/whuxbXAkgWL8otghu7k5xeUMO3OqrPuUGES4kWD/shyVdudZ+iI+gdpBQiKJ7i8kBIIMFuAI7p7aXOGPoFEgl1Fponwk02BQx9EBIUQP4QyCQRZJ9lL1UcjPGVF2Ac9+bRopmSODubA5G3lbfTpi0AOwL7rCa4kgWCb5V/ROqQNBvit3+6J6qXY6SU7RWVHqBL43hzqFZwqejl2Vu7dkaV5lcQwCv6rp8tjOz2x4Os6jS6+tQWO04oAgVtXTf9b0R0+/8RYrAGT9KWDJ02Kd9F7ckcu/hXun9BhgeXbdxI4q/ulz11C6kXuldXi6mJGwwTx/LP5pI9oK0A7ABP8oMWyJtV24CZ7hjb4Wu+vbPBy4EEE8KrO71DCdj2gEE/wDCDNJkVm8BTacgDojIS5tVkccri+ozDVawybQ1jBTG1wFc6h1vUHX6rSaaXbHHTXEjPvX7qhsII9S5+7PxvzPQNWLsV/RTaw2PV248KQZ2PAuyjQxEtaduL4ULR2ktwLrueyltLPPHYhXxA4tBux2KHJC+7aHEXzSBAYGlvLia/ZbGjkogE39lmNbZo9vdXoGO+aCTarm0um0NQNuLA/qislAomhhVGEg48KduDRQW3lWOLzJReO6k+QEY7+FWY8YOFMPs+oghPRh9x8n9kk3o8lJIY5GQgVfdCL85caOarKg9znEAZ+9KLHUPNrn1ud7sCnFzif1YpRNBx3HtxzSbuCSQSpbS4NDrAOMjj6BMIvpxG0mhwfKGQPfPbhSp+0ZIHdRv3ODZSAUjXWXXwgtfkAUCESRxccD/AJVeQuuwDhBCh1ekkH3SLnEFuAe6gHFxBc4bRXso6qaPSx7tS5rdwto7lVORad7w31biQB4ytbQbXFpDjeN1ilx2p6lLI9vyCYmA+kt5XR9Mnc/R6fVFwd8yw88kSNOf4op3mxMsrqXROewFrjf0/lY2r6B+KeZJdZqWj/wfg/Za0M4MQ2v75CtwgyVQBB4wnCsYMHwqySgzq2sYRkA04LRj6H1GJtx/EEokaMb24P8AK0H6KOSy9rrJwQapSi0xjxuc5vbcbWkTcV2S9eh9Lp9BrAOd26Nw+9UrUGomlaDPH8t3BAcHD7EIvDQA03dpgALcAB/sntpYcvIsXx5RNK0Tzsj+6pyuGSXNHtatdM1MOmim1uoe2KCNhc6R2A0DunzNpdeoqfGfS442Q62BgZnZJQ/Y/wCy5kMbVFzsHJ8rpNN8VdK+KHy9IgZPFJIwuhfO0NEhHjJI857LIn0k+ikLNVEWOIJFiwVl/bnxuw/5desqpHFdkm0ZjNw7fROyw5xwbRmjHF+6y3frYiDQcT9FIs9Yo3eUgx7jZI28KYaWuG3kee6foBOY7di/srkDW7AaN3+yEGkvzgK4xn0r91XMn4VorLbdg1X5uQjNIJOW/S+PZCayuCfUMjsigCg3GO5V4zS3HbeAnBcQOAFEZ/LtQ3m8Ai09AwkFepov6JKrud/qaklp45KSTPFjjCh8wj9VVnP+cpSltWMUcHhDyXCqJ7Z5WLSCNc05xY8YVhr2+vINf1VWLByGmicqxBtF2Bn90ztM555wTf8AKT5A+ifzHGEi3BuuUM7RRJPsQlAg8YJyMWVA5y41R5Ricg/qrFhMWgOGc+NuEErzSNYY2UHh/wCbdiwTmvJXMa6d8+tkle4lznH82TXH2XRdX1n4LTD5Jb855phLRbR5yuXy42W3fPkro4nrWXdNg+1eMLb6LqCdBq9K521zXtnZnN8GvtR+yxao90bRvdDM17RngX4Krr3E8+nTx66fTt3O9TPI5XQ9J6rE8EFzfHPHssCGPfARWNuFWkgkEoc0lpPhYtrP9elQ6qNzQNws+EUzROaLIK83Zrtdp/SyQvsEZHCtRdb1oiF5LfelfmjwdnLMxrjmsKnqOqwRUBICb+65V2u1moFGR4s8DFrS6T00yPbLNkjgk4UeW08yCa/VaibSbtO0sDyGRW028uNCv5KwPjLq9mPomjlJ0ujoSvu/myjkn2Gfuug+I+ps6UyPDTK1rnxgnG6tor97XmvYcmxZJ7la8S/UdLXTtW/R6uHUxOLXRyB4IObBXrXxN1DTanSaB8UrHiYfMa9pv00OPuV4207Qrmm1cukmZLE4hzcDNivoq6vopPb0LTuLhR7VYARnimnNEZ4Wf0fWxarTse2SnVloNkfVaTh6W2bHNrmxtpRi6BFhOWUcZFUReFOMC6A+6L8rFGqrJTmjQINxPqB/ZXYx6h3+yHG0tdQAx5VhoO28BVzEWiNGLx4Ug27pO1xHJweEuXDurxKLgarH90KQGgRx7Kw5mbGM590OtpFA13tK/wDhxX2yHIH9P7JI28+CkpzlTh3NsjjCGLJNgHuEQncacTXfCjuJr6clZLibY2htkZ+qI0NaRtA+yGwgj2U2H03xaMB3gA3QFn7pibIJx7qd22xX3Thtjv8AsiAM+kUCUmiiXuJLQMlD1UsMPrlkDcYtyyOp9YifA+HTbiXCi/gK+ebStZnVNWdZq3yZDLpg8KmS2wKIS2/VPjBJN/RdMmML9PbWihZsKcZHzGEk5IUMUACTypRMuSPnaT3S6+Hz9d30/T74w5oHAJViXSNeCSLT9E/7I9OfK03Qi7qr8Lls2ttY3/Txin1Q8Wmj6fulAyRXhbkOmcSKaNvklW49KTgk/sjxo8oy9D0yNjv1GzlbUUbQDTarhEgiG0iuE2scNNpZJHYDWrbnjIzvWvNPjfV/iOrbBxG3bwuccOLVrqMx1GsmlcSS5x7quxrXEEk4GFpEX6G2icg45RQaoglNQPFg98JnAECyQUfQPp9TLpJhLpnljhxRW7ovi2eMH8bCJ6/UzB+4XNAHkX9E7R4JzyjIqdY9W0skUzS6NzXkjhrgecq4GekcfbuvH4JnQv8AmRl7T22PLVtaL4r6ppnDfP8AiWDlkwu/oeynwPyelsAa3OB4UnSNBBrj+Fzmg+MenapjW6hz9PL3+YLbf1C03agTwiSJ+5jv1NNg/dTmHJrSjkYTeXAfyoHUMD6N/us0OIYBZwg7n7t2SCUr0fi3WTBw9NhPJTgMGs0sfSzu39qPYHhaYeNoz27pzrSzENzhiz+ySYvN/wB0kBxz224kWUGqIA5GDaI4Db4PcqAFAFxGeT3WTQ+9oZtABs2EaMg1lViGj1FrQ04FHsVma/qBBMcJDQ3BITnOluNTVdT0unbtJ+Y+uG9lia3q+q1Hpa75bfDO6oElxu7Kg6rINV5WvPGIvVJ25xt7yc5tQ5sE4U6G3geyia2dvqtIjUSQG1f0Tg1VFOcD9Kesds8ZTIhx+alvv6Q6PoGm6iM1KN1DFFYA9J7Bdn0Tr2l1nRJui68BkjmgQynDCRRAPg4Udy34c+r/AEl7msYKxQoro42hzQXOs+aWPotI+AxsFmgLwt+KMlrSLrsKqlnyu07IgaIzfkIkbASACccqNUOazkqzELouOAtJNRaTGV2z/UrP6xpn6vSysMohgbmSY/pbya91DrPxR0ropLNTIXzDiCKi8n37AfVcrJ8bzdXm1Olm08Wn6eNNK4xMO57/AE4s/wD4q8YmVxEny3Pc9hd8p5toJF15UQ6qGQlxVgEjnPlIe9IMzSXXyfBT2BVu49krqy2von5GKPe0giLNm6spGuLweE7hwbx7JOzwb7pkg8Hi0hnF5SI2jtnylYOSW2gJem+TXdWNJrdRo5A/TTvYeaBO0+xCrjJ/M3+6e6dYGUqqV2PSviWPUOZHrrZITQePyk+/hdA1m82HXnxheYB+DgC+V03wl1sxyN0WrkDo3monnlp7D6LLrifVzp2LIwcce6Mw4yaKgLsnmjzaT5GtbWB7lTJijOJs3X+fZJA/EnsGpI8ixzc2AK7oJe4uyeySSlat1WR0cL9hrB7LD5onvykktOEdfEXDJ+qahtckktYhE/kahkm3BJJUk/6VNn5RgchJJAIZeb8qQHDu98/a0klI/XpfwZqJdb0eN+qeZXtJAc7kALr4gPlMx+lJJVz8Oh6lrQ2wM0uT+POo6zp+hjbotQ+APb6thon7pJJ8peaTudhxNuOSTkldH8ExRzO6uZWB9aB3ISSSpxzjsEUBwEzTYNpJKQTfzfZJmQUkkBIgbR72huJbVYSSTI242RadpzfdJJBpN5PskeCkkkYsIDm5FqNfmrsRXskkpvxUemdBmk1HSNLLM4ve9g3E91YnApo7JJLJcZ5JBIB7pJJKD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os1.i.ua/3/1/10427428_ad0dcbd0.jpg"/>
          <p:cNvPicPr>
            <a:picLocks noChangeAspect="1" noChangeArrowheads="1"/>
          </p:cNvPicPr>
          <p:nvPr/>
        </p:nvPicPr>
        <p:blipFill>
          <a:blip r:embed="rId2"/>
          <a:srcRect/>
          <a:stretch>
            <a:fillRect/>
          </a:stretch>
        </p:blipFill>
        <p:spPr bwMode="auto">
          <a:xfrm>
            <a:off x="214282" y="642918"/>
            <a:ext cx="2178318" cy="1643074"/>
          </a:xfrm>
          <a:prstGeom prst="rect">
            <a:avLst/>
          </a:prstGeom>
          <a:ln>
            <a:noFill/>
          </a:ln>
          <a:effectLst>
            <a:outerShdw blurRad="292100" dist="139700" dir="2700000" algn="tl" rotWithShape="0">
              <a:srgbClr val="333333">
                <a:alpha val="65000"/>
              </a:srgbClr>
            </a:outerShdw>
          </a:effectLst>
        </p:spPr>
      </p:pic>
      <p:sp>
        <p:nvSpPr>
          <p:cNvPr id="1032" name="AutoShape 8" descr="data:image/jpeg;base64,/9j/4AAQSkZJRgABAQAAAQABAAD/2wCEAAkGBhQSERQUExQWFRQWGBgYGBgYGBwYGBcYGhgYHhcXGhsYHCYeFxwlHBkXHy8gIycpLCwtGB4xNTAqNSYrLCkBCQoKDgwOGg8PGiwcHCQsLCwsLCwsLCwsLCwsLCwsLCwsLCwsLCwsLCwsLCwsLCwsLCwsLCwsLCwsLCwsLCwsLP/AABEIASoAqQMBIgACEQEDEQH/xAAcAAABBQEBAQAAAAAAAAAAAAADAQIEBQYABwj/xABDEAABAgMFBQYDBgQFBAMBAAABAhEAAyEEEjFBUQVhcZHwBhMigaGxMsHRFCNCUuHxFjNigkNykqLSBxVTk1RjgyT/xAAYAQEBAQEBAAAAAAAAAAAAAAABAAIDBP/EAB8RAQEBAAIDAQEBAQAAAAAAAAABEQIhEjFRQWEDE//aAAwDAQACEQMRAD8Aq0LWTevHF6EgjRs+UOWoviXNSSokmHS8vm2QG94VUphufhHR5UScpWpO5z9YSUpRdyotvPzgygz8Ydd8uv0iOgKSrU8NOR4QVINHJ5n5wqk1L15t6b4IFYM+WvkT6wAG+dSM9fOHrXoosGAc4bnaEYud+7zLZ6Q+aljUMM6HDg0KMvqIdyxwxdsOUFS5rlrXjjn5aQNCQWYUfI4VzpBhLIfCvDdWtP2hQS1Fnc4a9NEYTjhXnEpWYYmIyhg+sIrlKO/mYcSWz4O3nDVHSvn+kHI5dcogbKnLwcsd7ebk+oZtYfNUq6WUHY0vYY4nAHD6wNQEAtlokiUoTyoIIYlAdT5N9Yzy9GJkpRSgeM4J4EsA7c99DDZiiDiT6cD+kQ7CUKlJ7u/cFB3gIUQn8VTEmYXPWkEasGVMUPiVkAd4OXti2AhZtrUMCeZAJbeYXuixfhnnluiKAXY8HGGOsSPmz1s7kCtHLOfPjHfaF6+o/wCcHXLJSH0LV3t8oY/9I5QbVhZQoA3rRoPaKAQ0J8Tb/LGDzU4aN1WNhCIoeus45KOLQdUkEjQ7+uhDzJav78NYFiLMT1nHKJFRi2nTw+1EB88xru4QxSAo1J8q/vEDkIerUDAvqfnu3QVcp9QAX47yczCtUNQDAfPiYUkmtc6ZfpEQEpD/AK+75/WChFCKs/AfpjHJFSacun0gyFE0y3Y+xLboYENMk+Twps7s+GNWrSjPEkMcywPrqfXhCgA5+WMJQinjyhSmph5x8+sYJLU+I39b4gCZNDg/WFaw2zqsrvaFChonxNo5bhhEqYWGDvu/f1jMbcLWhAA+IVzZnw0yjHKtcZ21E5VlVLeRMSLv4XL+QVXSBol40wjM7DmEzCWZiWxAajRrUS2A58OmeKG+zZqSBi2HnoPOkAmq3Veg8yPoYm2gE3ffr2gCxgGfF/VoQjqDjdDbnVIepdSn1xzgLdN+kQS5QqeJ69okA1YitOT+uEQEqZRbU8cYlS5lWej9cvrEjLQmlAx11xhZTihLknEwSeKCIqiQT1576+8Rdapb0wL/AChst30AoMqa73hJi9d3RhqVHfAymLDEN0YU4ny3trDHL4Q4DlCSGr5ekEKafSGIrBZimSOGcKNAJFMA/PMw9mLnDrOGowz0rhw69IVWcWoAAYwMM9eMFEtoEs0p++kGo1KCtaUJFVFueJPvGlR2Us7pK0X1AAAkn2BbnFdZFJsoClIUuaoOQlnQnzOL5CpwyiartbZx+O9R2AJNRm+B3ZRjZenTjM7Dm9kpKQoyRcUQWBJKXxzqPKKmU73VPeSG0IbH5xcWjtai4nuR3ilP4XukBq3ojLmd+gzkpuqSSlYOIIwNMcYJZLh5Te0aeC4yHVICrHB2GPlSFRMcDr1hSmp4dZRtzQxMD1wEEY6DnDTL9+jEv7Mnr94ABMk1O8mCS7Pm3qH5YxIbxEqOLny1oPnHLQcSKVYGhPEae8MNCOCXPDfAlYnNv2g1qTma9boZLq9KAPhu4RIFUnPXDLVzwgsoYAVwq/yz8gYasXnf09uG6CIQQMGL7g41p7wI8yq58oaJNGgl0+TZ/INjwgay2XXvGlhhLAP104ghWGwy6/aGVp+0coM9Dvr6DdvEKcJYD3Ti+R1GIYVyg5cg49a0p7RHSoZdVyiRLBrTPGowjJMnIwyfD55xDttsKAFINRUFga+Y+UWM6XeNHzrm3vWkVVvl3WoDV2LsWBcUL8jGdOI9k2xeVMmTlOohP4cg/hASKGvDfEKXYpkwkoQSzlTUFdSaCKbbdvUlaLrC9U0pRsBpWJ9oWSlsnfGj69aRz48JLeX7W7ytkibYL0lRvgpIeinBY6DPAxKl24qmEJJSlbBQdnDHIGuEUG1tprRJQLxNWAJJCccK0pFvsW2XxL8CXUPireSWILZNjlvinCeXl+q8r45+LOSkAMIkSxj1rC3fTi+OdIVdAaaR1cgSrDziQ56JgCT8/lEu5/SPSEJU5V0ktXfVtfP2iIqdWHq+JWNX8+MNKa6fpCSLOH701p84GbrEb6tg+Q6OcEVKzoAMeZ5mElgt554DdUb4yQjMc1rxx9+EGks1PTr6QI2Y45eVeRrDglq65jz0whSUpmYaUMR5qcaddDCCqVRycuL9dPDZqt3vEgVoLsDi0Ou0IpXrlDljDjCBt+/F/XLdCCCX5VHHPAtB0EuRUDpt0DQouOqw8EPSprv6/eMka+TmWzD79Ip9oqNNP35xa3ixJHL24boAiwLmkmWbqkn4nwPEAl294GmM2tsu+pJNCAxByL9Y64RKl2UEE30pbI3iW18KT0I1f8HooVzW186YqNKnSCJ2LY04lKjqpdfQt6QSNMXtnY1+WAFAkKBdJcEMdzjzGWEH2TLuKlJZikAEY/hLmnVc41iuy0qY5lTD6LHyIgH8NzJaSQQoYnWgxFKPnB69ikEskZn113xyg4OWsOkpLb+XppHTi5x5nofvG2EUA+TxL8zygbP5b3iXfGieR/5QgKavxKwxPv6QwEO514x111K4nMawiUPnTWGo2ZLqBgAaM7gD5QYqATUdb+eMBEpyT7+XOHy0D5ZuSeJrGCdQ1LPzgcwO309KQQoAFaddeuMNXLy3ZHjgHhQKcqkn0g4qc+uMMEmvueWXr5wUnrTnziQNoVV9+bnrrSCBA4O/OBpR519eUHAHy/Sg94UVI09sPSHSZeuG75PDUKYHjSnWsOly9R68OucBGUaF/Tzrv5xQ7QlssLChgXSVVYYMMx84vFkNj15RQbTlupNC5GmFRX0MFSBtC2rQkd2QVqqb1QwAZgMTU47s4t7FapZSmYq+e8ZgCAMP3HlFBPlvMJOQxxxxGW6tItdngdwgAFgAc8WL9N7xlr8E2jbUS3myypgNQDVgMIJsftDPmEd2Sp2cKIN0Zu/EHgYo9tLHdpD/ABEOc9Yi9nwSSzsVJ9Wf3aGUX626VFRLs5clvhBfLGGWiUXGkOsKcPLk3rB55pT9cYYyr8+L9e8TH4RBUfEIk9+NPX9IQRc2674lRBFNTu9YdLk6+vHdFVtGZPvBSJeP9L5+mPvBtnWqZ4u9QUkFs0triYLyOVYrT6dV9oElbnAMHw0gV9RNAa6ernODd0sJNC2lBzpBqFAowYA86/KGpkMxano+44GKBW1rQFUlUdwLqjR6Hf8ArF/KTMV/hkVJdhR+OH7Qyw5Tkp6yhs3puEFUgp+KjjMe1YjTS5HLn+kIPlocZdcKwZmHWkBJYAAjo5RyOuj5RIUYU1xpv+kLJWWOj9Y+UDOGXKFkVyGPX0iRZuGGvVMM4rJilFbjQ+h3+bxaTXYtWKadOIXdwZnO8hVIzSotqWoCap7rvXf4QcBhkOjFts20DuwPDVCccXu5Z54Rn7dawJs177lRYpZssTifbCNJZ7JeUEyEKVNupo7JSCPjUSKbhn5RiNVVbdS4TQUOrYA8jHbBTUUPxhyS5dgamL/aXYudcvJWmYp3uhN1qFwmvixzgOwbEqWPEhSVErYENgkjPhCrOlkiYBwB6fnA+/xDcOZxghluNKa/PhDBJArhTrrjG45lmpc9boJc4deUBnLjvtS9fQfSFNcq0AzVIzAc8CSB7GClDxnUqmI2gXH3a0LY8KlJ4KBP/wChi+l+T4mCXXXBlJjlCkcFQhVpCDOvOCJgYIh4VDEhWux944VgRRhUGr1eowo2RxemdnSzKUUr54A8I1feDLi+XOIe0rAiai6r+06HUQCxnTNHp17Q6VXXrjAZOw598pugDU/CzluOsHtlmVJ+OqW+MVHA/l84NZwpTQQ6zlv1iuNvDAGnzrkYlyZ6QHcYE+UKHWR4RR1UA16zilt6EBZUpRCtLhOubs2+Lqw7GVaQkqF2XrgdA17qsWP8KSe8vqClAYIUxTTBw1fbjBWpGc2P2cVafH/LlGt5nUr/ACPl/Vuo+W02ds1ElARLTdTnmScySaqO8/pDLVtuTK+OYlLZO55CsU87t3JCgEJUoZn4W0oamKSHcaQSiIFbbEmYA48Q/EMqUJ1/WI1h7RSJtErAOivCfWnKLEw5LFrMWqxKl4jzyy5RDExy3X06562YkKpQ7t0VO1Ng3gO7ZJGOh5QehYpZg94FeOnXOFtcpcqiwxyOI8tWhO9Tu5wsA7d7aEy5ie6CSQfEF1SXxZvpEmw9tLktHepJUwvKcBz+JTAUD0EYifaVLS5AHjJLYXUnfALdbylahQ4NoBR29vKMWuj0dHbyXdHgVgzgj5w1X/UGUCPu180xhLK5AbLQ1xLCphbdIUnxJu0SQ5zN1RbHRodHbeo7fyc5a/Qt6wRHbyzlP4wwzRu3GPOtmyiqWlRIJN+gxASUDMjEqPKJAlEEpukAt67ssDzinLV3HoUjtfZiAO8I4pV55RJTt6zkj71FMHpiN7ZR5VbrWZZCLrgilWzO5osLMkLQCXDhwNIvJPTP+7SR/jS/9afrByXDpIOhxB5HCPMtnqXKX3iHBDgEjAEMp33ERYy+2E8FvARpcx1olodLc2jZ0uYCFpB61FYzdvssuzKvd1MmDAXzdljNsCVcoiyu286ngQcK+IfOG2zbi7SlKSkAvS6/Cr0zgv8AALM7WWlQISqXLToEvpmt/YRX2212icGXNJGLUCf9oERZ6SnG9yp9IudhbBmTheUCiX+FT3SXGQxIpnzg7oUcmyBiDU9ZwZFlKSFJFRUEZaH19o3CuyUm6wcKb4nz1Z29ozPaPY/dKSm94lVvVDtkz+b7oL0cX+w9oSpwEuahHeNTwjxgY5UO7P0i1OyJWKQUH+hSkeiVN6R5ugrlkFzlnoctMKGNt2d7RieLqqTU4jC9vA9xG5lOutHZFBVfTNnJXkq8VEeZr6xYCZNT8SUr/wApuniyqf7onXoaqNSSBAn2lKktMQsDE3kFQ5ovCKy5Yv6f98Xk1Z3PA2OsXjqeKbOF1ExROBUANBjhvJgM+wrSUscEuSTvch8aPyiYuWUzlJUQ2uD3XundT1RCzZxVdUaeIXBgT/Up/MtHFDSCQASGfezFqDDT2MAts9SpYYs7cHIqHbT2gloQr4alev5eGn7PlC2SzBSld5ighhjTJQ3fMHRov4gLJM7sJdABJcrJD7khwya5xLTOYKLUZxTIZvm+u+EtEulwVK3SH9SeArEq0pupdV26BuLbqcIfSVO0FFSgpnSEgOeJ9eETdmzSfDdwDcC9CTkGGdTprGs1iUQkrLMBTAigpupnjFrJATQCgGA6pBEk90w3ZY/XqsRV2Vt1eh7RO792c3WqM8POI89QGfm3HCNICUgg1Zt8T9lyzfF1QRqVUTRt1TWIK5JLXSODs+ecdZLSQFOLrAktli/tCG3sMmyy2UuYmYsZqBIGrBmHnFmrtDZywE1JJYMHzwyoI8879b0JbUwk03Uqq1DXM41pBp16Qnbkhn7xPr9Iy3a7aEuaqWUKCmBFN5zdutIyWzrUpUtDqJoxc6Es5ziSVFnem/dDq0qp+X7eucEsslYKVBRCgXSBVT5M1YLsfYM20EEJupzWrB935ju9o3WytjokDwh1YFZxP0G6KdjArNt4hP3sqYlQAchBuqOqfpApva1NLqFH+0g+v1i5CoSZaWKQxJJw0GZO4Rrss1M7Zk0Egn+4DlSsL/GX/wBR/wDYPpGimDFvaFuDQw5U8S23NC5aZjVvF2wGL+oHpEe0WuWUoKFLUu6b95koSSBRIBcsQak1cUpEm0TkpkkEO5WBxeh3ax2x9npVItClCqU0JDsdw1jzc+U4za1xm9JmxJrodqk1U+LMzk/LWHbRYfeY3GvByErDvdVdLtwMA2Ij7rHM05ViTbJF5Kgn8QanrwwjpWUWftGQidfkiYpKkh0zCSqWcVJf8SQ2O+DTlLmKSSLjmgNWp8R1IFRpFXPlpQsBJCh4cwcKkOABpGjnTlTZhmKARQJShLeFIAAwAqcTBEp9oLUFABRDuaEhy+PGlYurN/LSMrqc3d0j5nGI8/ZoXVTuA2JHWcFMsXQnIADGtMIZEWVaA1fioPPy5wJYBID/AITXf4S9eqQNMglVVKYAutKbxSkNUh/El8fQ1rPsNglzCHW11RCpiFBUrxJUUGovJcpKTeFK1GESiJZrQbyUEsReJ9AGPo+6HTkBdEFk/iObGt1Jydm3PE/amxEImK7qYVTHCEpIDg3UqZdfCKqHEJbGIKrGqzkhXjlm6oTGob6Lz1qHBfNsIN1YW02tKWDl2JpgGx8nLQyXaO8SS2oIby8i2TwwIdaiWN4KSMKfC1dfiL7zHImsErAqwvbwMScnBw4nyUds/Z6rwlS0lSsQMSxfPQVrujZ7H7GpF1U9lEMQkfD5n8XDDjGPmW9SFBUtZSqg8JIepITShoPWLpPaeckP3hIu3qgKpwI094Zi1uDakJIlggKaicCzFmAwDA8oKgR57Ye0U6WZs1Ql31MVpukMwBAYEVD45lSolr7bTkAXpaHzPi8gA+puiNSnW3VMb6awxEtqkuTifkN0Zfs/2mQslc5ZStVADRCUjIM9cQSfaNPLtAUDdYjIguOYjUBy0xH7hG/mf+UQ7cszvu0vd/GsEpH+VJBBUcXyG80iR9kR+URb8DzXb3ZKbZ5SL5T45jUqxN41ODcIuNmdipws6kOh1XknEt4ik7iaYZVzjR9sJZnTpEhIqVGY7jItxoCovu4xq0SBlTGOF/znLqus67jzjZ//AE6mISxUhn8/aBbQ7LTUJUQm8ACaNRgcHI9v19PmJyim7SyFfZZoR8VxW+jOrj4QR5xrlMjNkeT7A7OrV4xLUsVCWByLFVN9PKLs9lJyv8FaTq4GHFW+Nb2Z2QUybOt/8KoYVK1X3JZ2D4b6xfNDIMebL7LWsEMhw2Skvydut0R5uwbSMZKxwD+zx6j3cLd5xrFkeY7CmzbLaAvulqSEqvhjeAo6g+eFM4ue0c1EidJtBS6Zl6XOIBulJDBRALFQSVNqHjZzpAUGOB+VfkIpNpbBUZS5aLqpaneUugD/APjWKoY+IAggHC6IzylMjOSlpmJmTxf7tExCET5b3hLklPxpbxJYu7EOmoGMLIUwU9yahKVILMETpCBfTdr4JqErdLuClw7iJP8A07mNJmyFghSZi6HNLALAOBY4gYXhqIZJswQUZO4UR+aSsyZhO8yZl463I53oxSdoOzpkuZQKpV0TEmjp4gZO1f6hFNZ5iiGRhv8AwvXnUhtxekejTLX3dms80pvLQEyrgxWSBLVLD53kg/2mKXaPZYJmSkJpNniZeCT92iZ8QUzOJYHeAAY3RhUw3+C8WSCADcBUA9OJbPUAEtwiTKmi7UXb1BuJDsrdWhFGYUi9mdhQ/wDMUq9M7tBuh3D97NLGhF1bNoBnFNaJdxc1Ci5SQm81FAFknc9Q2o3xrj6ZswRU69dADAkKVTD8tcnIy0hk6ffxT8JocySzneBkN5ziJKnlJKWYqZtAxLhgKAOKDgIm7LKVJVeqq8ScQGYMQOA9fKNAXZ81PiQTUl0tm4JPk4J8xEqak+K46btVEKIJqaUwpUxBs0gXpkxOZCRvus5p/VT+2E2XaiqUu8auHfip/lygtxYsbNt2bLSwmOzABTEBOWNWiT/GU7RH+n9YobUoBNaC8MK4vh61gH2tOvofpHTtl7DZ9jykTQu6DOKSFTGqai8S2pbp4tUp84F3YvE4v1TTPnD3pFI6a4iFanTQgrDVDQRYgzLADAAAAAABg2QGUMuwYCBkRYtNApCv5wqUaw7u4sOmnlAJxLeEORlg4zAfOJVyBzrOFJKTgQQWcFiGNRURUPP9j2lKbZaZajdkqUqYFE3TKWFM4UCwqpacWN0YjGD2h2qJE+73iLRLmKVMJQUhab8vu5qTdN1yGUDSodhhG8tUoWdL2ezFalMm7LZIpgVE0SA5rXGMZtvsvJky0rUUC0FZWtCS/hUapSHchON4j8xzAjhePWHQ+zO0JtomkAusEqloIJRLUv8AnT1EAPiq6l/iWQKVjTbWshkyUlBKp3fSila6lcwqCfGR+EpUoMGYGkZ/s/YJiZXeSkS715nv3J19qgEulSCCPApncnIEWts24VqssqZLVKnG0SiUKFFJTeKlIUHSoO2bj1LCl7JsqLNLUuZMUoi/eUrBIvkqCE1upKnYVJpubz9dpvTlzJiaqUbqcFAOqjD8VTTKNvttMxVqs0lCrg+8nKVdCnUmo8JoWJ5kHKKDafZKZJWZiXmpNbw+MbiBgOAbhGozWdtSVkBQSxT8IwN3MHQl/KkB70uLirpV4nYEtqNCQRF5LS6apLGgLE8jllTdFDa5ZlzbsvAglOocuobqjPB4fTKzs20kJRcu1YC6N2tQz4knPlAhNKF3AoXak0xLmreZpwgVnlJwmOhH4gg1UGLkrNeQq+MMkGWf5FQzlJcK4uRnTWKzsadtNSghJJxWPnFF9pH5ff6xpZyEqZKuIrgx6Dl8Yj/wyjVXMf8AGLlqe6qZzxMKBhDQmtMocQ0dGy3Y7uo69WFSYkZMlQhlwcwwKiARRSFCYIYQiIkKYYUdfvBJaTnDymJM/tPY7OvujPB+JF4hd0lzcP4h/QS1KNhHWOx2buFqlJlS5cwFN5N1LvQgkgEF6XVVBi12jsqXPu94km4XSylJIP8AaQYrLT2ZlJSooWuSPjXXvEKat5aZt4KoMaFs452JnewloSlUxBWBeCJgLhIJYpUMc/DF120lITZxOUbi5KguUoh/vBglswpmI88ozXZ/ZH2sTD9zdQG+8l3wAVKIKU3gEMEnXGNB2f7JSEgLUv7QcUuXlpb8iQSk0IrVovcxIidrS5/2S0po00ylj8ipiCm6d164x0Ii+ta0oSpcxQQlIcqJYAcTFR2u2bdCpqBSaLs1ODqT4pU0f1JIIOoO4RnNj7WmzpgNqC7QlCSpCAE3UqCrveTEJDrZqkJUzu0S1JtdsRaifstnmrOU4JEuW74uvEYvSsVG0Oz81K70xBUpWK01ScGSAapSMI9Bn9oJACGWFlXwolAzFFqUSgEjSoEcqdNmJN2z3XZu+UkDzSi+dKFo14j28ut1nKUrG4unMO2ZzqODxF2TZAFEjC6nGmIdtHp6Rutq9j7TOQQZln1upQvKt0KUos5GLRkLdYZ0gBM5Fwk5hyyQzi6WIYticIP1mzFdtW0FK2yCciKVar+WkJ/3TjzED2raCSseFbpAv1BAvA0SSWNM8idYj9yfyq5RnywPolIx4mHkQoSz8Y4COzoY0OSiHpEc0SI0MaHlUJEDUw4CscRHCJH3Y67HAwsBcEQC02YTEKQXZQKS2hDGJCTCM1Tx+pgqUcjY8qxd5MlsmWUBN2rld9ZSXOPx3daCFtFkeYpUhZkrCkhZF1ctbywUqWgkP+W8khXhqWaJkuxvPmKKryJiEFIxCSk4g1FXBppA5mzT9olGvdol1/qmDwyydWSpZ4+UZwlm2PvpS0WgIKTXwk1AAN7xDwkGoYnKseaWHYSZ01CTMulSrxKWYAhyUkl3LNhirOseh9q9qdxZZis1AoT/AJlBhyDnyjH9g9nJtSZiZyUrly2SMQoKcEEKoQQ1GqPOK+2b8bXZexpVnQEykBOpxUo6qUaqMSimKexomyUImKVNmyz4lBSry5buHoPvEMXINU4h8BbmaCm8llghwxorRjhWOkodcpEC37LRM+JIVQp8QBoSCcn/AA84sSaQwp1hTyvtR2HUgTZ0sgSwwumpFQ4BzqBQ1rjFT36dR/qP0j2RUhJxD1BD1qMIrf4Rsv8A8eV/ojn44saM58THERyhU8YRo2SiGkwpjjEjb0LDiYG0IKIeD79Ynp4RAh4EBKEwtyGlUKFQEohxRRiIR4cDAgkSAkJADBIAAAYABgA3kI6Y+VYI8BtKvCWdzQUzNAfLGJPP+0qZlutIlIPgCrqK0p/MmHXAtjQbzGw2VsUWez91LZ2V4iMVH8R9Kbmit2TZQLYoXFJMtKmJAAVVIcHMMpqAYmNOBBIIi2eQUISklyAA4DYUwekVto2atBKrO2qpSqIUcyk/4aj/AKTmM4vFJ8oYY2mWs23jNtqJJRMlXZUxSkLF11BSAkjJaWvMQc4PaO0I73ukS5kwiilISVISr8pIzwfR64Fg2slW003Ci8izKa9ViqYHJYvhl7RV2tU2+q6naE9yWdf2eVmSAwCgmoFWwEZ2hpbXakS6rWlAx8Skgf7j00VH8byf/JL/APfK/wCcVsvZk1DEbNs96rKM1Kik5OVJKj5Ew/8A7Tb9bP8A7/pFtTc3vEeMK8IvGERCTzDTDnhioUR4V4HV90PiR4VDk1gaTBAqIHCETDjHFTRlpxhAI5KoVBrAjULcZ5jAjAkHHfngcRSHXYaCX3QpMKKiQkG81a1JcsTeIc4BwKbhpD3aBlcIlUIKoxxFIVRgRiSOLFLEwzAlIWQxUBUilCc8ByEOWIcqB0CiWqQAeAJb3PONRmhKRrDLqtTzEPWuO7wdH9YWUCZ2ysiXeckcQp8dLr+kTtm7WlT0X5KwtLkONRiK1EYc2uaJs4LQuX47RMJXNKgppJ+5Tim94kqejAUdiY0fZJP3Kzg8wlh/kl8+Occ+N1toULhFwKOBjaOQYV4YDCiJHpX5QTKAAw8KgQzwjw0KjgrGAnkxyTDDDgYCeYQmGkw0DN4gIpcNKo54YqZSFHX4RSoYVc4RZiDlLeGKFIZ3kK9IQAsUeAvvPKCWiYKDOM9328xjnyxMunaT94FMCqYskvMWEK7uYkKukJWXCrgSEkApDkUjS9mtqTLgYJaYq8fCskE3UkEgFIokYkMVaCvlStv2mv8A/RO+Mj+YvBsMYvdk7XnKmh50w0OK1H8PGDifKfHoh23NBZksxJUpKgAQQMgBXxYnIVZzDZe3Z5wloFWAN4OGBd/hGJGJBahOWZsW1ZxxmzD/AHq+sFVtWde/mzMT+NWg3x28L9Z/6T40UvtBPIJ7tBYt4byqhTFwPh8IUpj/AE4BVJ+zNprmFlJADKNAoMQtgC+LitPJxWKix2xZSl1qqr8x0P0EWMqep0eI/FqYfC/T5y/i4SqsPKoFLHiiQkdcoyQe9aH3tIFNGEERj1ujJO7yHpXAmhWxixDPHGGDDrSOAhxFGEJdaEkikKcoyiKWIGZkIvEdaQBWI4iFURaxDRaQcC+PpjA5nxj+6AyxTn7mFks+1oSHJABIA0ckADi9Iwn/AHpO/n+kbVYx8/ePFvtS/wA6uZjj/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4" name="AutoShape 10" descr="data:image/jpeg;base64,/9j/4AAQSkZJRgABAQAAAQABAAD/2wCEAAkGBhQSERQUExQWFRQWGBgYGBgYGBwYGBcYGhgYHhcXGhsYHCYeFxwlHBkXHy8gIycpLCwtGB4xNTAqNSYrLCkBCQoKDgwOGg8PGiwcHCQsLCwsLCwsLCwsLCwsLCwsLCwsLCwsLCwsLCwsLCwsLCwsLCwsLCwsLCwsLCwsLCwsLP/AABEIASoAqQMBIgACEQEDEQH/xAAcAAABBQEBAQAAAAAAAAAAAAADAQIEBQYABwj/xABDEAABAgMFBQYDBgQFBAMBAAABAhEAAyEEEjFBUQVhcZHwBhMigaGxMsHRFCNCUuHxFjNigkNykqLSBxVTk1RjgyT/xAAYAQEBAQEBAAAAAAAAAAAAAAABAAIDBP/EAB8RAQEBAAIDAQEBAQAAAAAAAAABEQIhEjFRQWEDE//aAAwDAQACEQMRAD8Aq0LWTevHF6EgjRs+UOWoviXNSSokmHS8vm2QG94VUphufhHR5UScpWpO5z9YSUpRdyotvPzgygz8Ydd8uv0iOgKSrU8NOR4QVINHJ5n5wqk1L15t6b4IFYM+WvkT6wAG+dSM9fOHrXoosGAc4bnaEYud+7zLZ6Q+aljUMM6HDg0KMvqIdyxwxdsOUFS5rlrXjjn5aQNCQWYUfI4VzpBhLIfCvDdWtP2hQS1Fnc4a9NEYTjhXnEpWYYmIyhg+sIrlKO/mYcSWz4O3nDVHSvn+kHI5dcogbKnLwcsd7ebk+oZtYfNUq6WUHY0vYY4nAHD6wNQEAtlokiUoTyoIIYlAdT5N9Yzy9GJkpRSgeM4J4EsA7c99DDZiiDiT6cD+kQ7CUKlJ7u/cFB3gIUQn8VTEmYXPWkEasGVMUPiVkAd4OXti2AhZtrUMCeZAJbeYXuixfhnnluiKAXY8HGGOsSPmz1s7kCtHLOfPjHfaF6+o/wCcHXLJSH0LV3t8oY/9I5QbVhZQoA3rRoPaKAQ0J8Tb/LGDzU4aN1WNhCIoeus45KOLQdUkEjQ7+uhDzJav78NYFiLMT1nHKJFRi2nTw+1EB88xru4QxSAo1J8q/vEDkIerUDAvqfnu3QVcp9QAX47yczCtUNQDAfPiYUkmtc6ZfpEQEpD/AK+75/WChFCKs/AfpjHJFSacun0gyFE0y3Y+xLboYENMk+Twps7s+GNWrSjPEkMcywPrqfXhCgA5+WMJQinjyhSmph5x8+sYJLU+I39b4gCZNDg/WFaw2zqsrvaFChonxNo5bhhEqYWGDvu/f1jMbcLWhAA+IVzZnw0yjHKtcZ21E5VlVLeRMSLv4XL+QVXSBol40wjM7DmEzCWZiWxAajRrUS2A58OmeKG+zZqSBi2HnoPOkAmq3Veg8yPoYm2gE3ffr2gCxgGfF/VoQjqDjdDbnVIepdSn1xzgLdN+kQS5QqeJ69okA1YitOT+uEQEqZRbU8cYlS5lWej9cvrEjLQmlAx11xhZTihLknEwSeKCIqiQT1576+8Rdapb0wL/AChst30AoMqa73hJi9d3RhqVHfAymLDEN0YU4ny3trDHL4Q4DlCSGr5ekEKafSGIrBZimSOGcKNAJFMA/PMw9mLnDrOGowz0rhw69IVWcWoAAYwMM9eMFEtoEs0p++kGo1KCtaUJFVFueJPvGlR2Us7pK0X1AAAkn2BbnFdZFJsoClIUuaoOQlnQnzOL5CpwyiartbZx+O9R2AJNRm+B3ZRjZenTjM7Dm9kpKQoyRcUQWBJKXxzqPKKmU73VPeSG0IbH5xcWjtai4nuR3ilP4XukBq3ojLmd+gzkpuqSSlYOIIwNMcYJZLh5Te0aeC4yHVICrHB2GPlSFRMcDr1hSmp4dZRtzQxMD1wEEY6DnDTL9+jEv7Mnr94ABMk1O8mCS7Pm3qH5YxIbxEqOLny1oPnHLQcSKVYGhPEae8MNCOCXPDfAlYnNv2g1qTma9boZLq9KAPhu4RIFUnPXDLVzwgsoYAVwq/yz8gYasXnf09uG6CIQQMGL7g41p7wI8yq58oaJNGgl0+TZ/INjwgay2XXvGlhhLAP104ghWGwy6/aGVp+0coM9Dvr6DdvEKcJYD3Ti+R1GIYVyg5cg49a0p7RHSoZdVyiRLBrTPGowjJMnIwyfD55xDttsKAFINRUFga+Y+UWM6XeNHzrm3vWkVVvl3WoDV2LsWBcUL8jGdOI9k2xeVMmTlOohP4cg/hASKGvDfEKXYpkwkoQSzlTUFdSaCKbbdvUlaLrC9U0pRsBpWJ9oWSlsnfGj69aRz48JLeX7W7ytkibYL0lRvgpIeinBY6DPAxKl24qmEJJSlbBQdnDHIGuEUG1tprRJQLxNWAJJCccK0pFvsW2XxL8CXUPireSWILZNjlvinCeXl+q8r45+LOSkAMIkSxj1rC3fTi+OdIVdAaaR1cgSrDziQ56JgCT8/lEu5/SPSEJU5V0ktXfVtfP2iIqdWHq+JWNX8+MNKa6fpCSLOH701p84GbrEb6tg+Q6OcEVKzoAMeZ5mElgt554DdUb4yQjMc1rxx9+EGks1PTr6QI2Y45eVeRrDglq65jz0whSUpmYaUMR5qcaddDCCqVRycuL9dPDZqt3vEgVoLsDi0Ou0IpXrlDljDjCBt+/F/XLdCCCX5VHHPAtB0EuRUDpt0DQouOqw8EPSprv6/eMka+TmWzD79Ip9oqNNP35xa3ixJHL24boAiwLmkmWbqkn4nwPEAl294GmM2tsu+pJNCAxByL9Y64RKl2UEE30pbI3iW18KT0I1f8HooVzW186YqNKnSCJ2LY04lKjqpdfQt6QSNMXtnY1+WAFAkKBdJcEMdzjzGWEH2TLuKlJZikAEY/hLmnVc41iuy0qY5lTD6LHyIgH8NzJaSQQoYnWgxFKPnB69ikEskZn113xyg4OWsOkpLb+XppHTi5x5nofvG2EUA+TxL8zygbP5b3iXfGieR/5QgKavxKwxPv6QwEO514x111K4nMawiUPnTWGo2ZLqBgAaM7gD5QYqATUdb+eMBEpyT7+XOHy0D5ZuSeJrGCdQ1LPzgcwO309KQQoAFaddeuMNXLy3ZHjgHhQKcqkn0g4qc+uMMEmvueWXr5wUnrTnziQNoVV9+bnrrSCBA4O/OBpR519eUHAHy/Sg94UVI09sPSHSZeuG75PDUKYHjSnWsOly9R68OucBGUaF/Tzrv5xQ7QlssLChgXSVVYYMMx84vFkNj15RQbTlupNC5GmFRX0MFSBtC2rQkd2QVqqb1QwAZgMTU47s4t7FapZSmYq+e8ZgCAMP3HlFBPlvMJOQxxxxGW6tItdngdwgAFgAc8WL9N7xlr8E2jbUS3myypgNQDVgMIJsftDPmEd2Sp2cKIN0Zu/EHgYo9tLHdpD/ABEOc9Yi9nwSSzsVJ9Wf3aGUX626VFRLs5clvhBfLGGWiUXGkOsKcPLk3rB55pT9cYYyr8+L9e8TH4RBUfEIk9+NPX9IQRc2674lRBFNTu9YdLk6+vHdFVtGZPvBSJeP9L5+mPvBtnWqZ4u9QUkFs0triYLyOVYrT6dV9oElbnAMHw0gV9RNAa6ernODd0sJNC2lBzpBqFAowYA86/KGpkMxano+44GKBW1rQFUlUdwLqjR6Hf8ArF/KTMV/hkVJdhR+OH7Qyw5Tkp6yhs3puEFUgp+KjjMe1YjTS5HLn+kIPlocZdcKwZmHWkBJYAAjo5RyOuj5RIUYU1xpv+kLJWWOj9Y+UDOGXKFkVyGPX0iRZuGGvVMM4rJilFbjQ+h3+bxaTXYtWKadOIXdwZnO8hVIzSotqWoCap7rvXf4QcBhkOjFts20DuwPDVCccXu5Z54Rn7dawJs177lRYpZssTifbCNJZ7JeUEyEKVNupo7JSCPjUSKbhn5RiNVVbdS4TQUOrYA8jHbBTUUPxhyS5dgamL/aXYudcvJWmYp3uhN1qFwmvixzgOwbEqWPEhSVErYENgkjPhCrOlkiYBwB6fnA+/xDcOZxghluNKa/PhDBJArhTrrjG45lmpc9boJc4deUBnLjvtS9fQfSFNcq0AzVIzAc8CSB7GClDxnUqmI2gXH3a0LY8KlJ4KBP/wChi+l+T4mCXXXBlJjlCkcFQhVpCDOvOCJgYIh4VDEhWux944VgRRhUGr1eowo2RxemdnSzKUUr54A8I1feDLi+XOIe0rAiai6r+06HUQCxnTNHp17Q6VXXrjAZOw598pugDU/CzluOsHtlmVJ+OqW+MVHA/l84NZwpTQQ6zlv1iuNvDAGnzrkYlyZ6QHcYE+UKHWR4RR1UA16zilt6EBZUpRCtLhOubs2+Lqw7GVaQkqF2XrgdA17qsWP8KSe8vqClAYIUxTTBw1fbjBWpGc2P2cVafH/LlGt5nUr/ACPl/Vuo+W02ds1ElARLTdTnmScySaqO8/pDLVtuTK+OYlLZO55CsU87t3JCgEJUoZn4W0oamKSHcaQSiIFbbEmYA48Q/EMqUJ1/WI1h7RSJtErAOivCfWnKLEw5LFrMWqxKl4jzyy5RDExy3X06562YkKpQ7t0VO1Ng3gO7ZJGOh5QehYpZg94FeOnXOFtcpcqiwxyOI8tWhO9Tu5wsA7d7aEy5ie6CSQfEF1SXxZvpEmw9tLktHepJUwvKcBz+JTAUD0EYifaVLS5AHjJLYXUnfALdbylahQ4NoBR29vKMWuj0dHbyXdHgVgzgj5w1X/UGUCPu180xhLK5AbLQ1xLCphbdIUnxJu0SQ5zN1RbHRodHbeo7fyc5a/Qt6wRHbyzlP4wwzRu3GPOtmyiqWlRIJN+gxASUDMjEqPKJAlEEpukAt67ssDzinLV3HoUjtfZiAO8I4pV55RJTt6zkj71FMHpiN7ZR5VbrWZZCLrgilWzO5osLMkLQCXDhwNIvJPTP+7SR/jS/9afrByXDpIOhxB5HCPMtnqXKX3iHBDgEjAEMp33ERYy+2E8FvARpcx1olodLc2jZ0uYCFpB61FYzdvssuzKvd1MmDAXzdljNsCVcoiyu286ngQcK+IfOG2zbi7SlKSkAvS6/Cr0zgv8AALM7WWlQISqXLToEvpmt/YRX2212icGXNJGLUCf9oERZ6SnG9yp9IudhbBmTheUCiX+FT3SXGQxIpnzg7oUcmyBiDU9ZwZFlKSFJFRUEZaH19o3CuyUm6wcKb4nz1Z29ozPaPY/dKSm94lVvVDtkz+b7oL0cX+w9oSpwEuahHeNTwjxgY5UO7P0i1OyJWKQUH+hSkeiVN6R5ugrlkFzlnoctMKGNt2d7RieLqqTU4jC9vA9xG5lOutHZFBVfTNnJXkq8VEeZr6xYCZNT8SUr/wApuniyqf7onXoaqNSSBAn2lKktMQsDE3kFQ5ovCKy5Yv6f98Xk1Z3PA2OsXjqeKbOF1ExROBUANBjhvJgM+wrSUscEuSTvch8aPyiYuWUzlJUQ2uD3XundT1RCzZxVdUaeIXBgT/Up/MtHFDSCQASGfezFqDDT2MAts9SpYYs7cHIqHbT2gloQr4alev5eGn7PlC2SzBSld5ighhjTJQ3fMHRov4gLJM7sJdABJcrJD7khwya5xLTOYKLUZxTIZvm+u+EtEulwVK3SH9SeArEq0pupdV26BuLbqcIfSVO0FFSgpnSEgOeJ9eETdmzSfDdwDcC9CTkGGdTprGs1iUQkrLMBTAigpupnjFrJATQCgGA6pBEk90w3ZY/XqsRV2Vt1eh7RO792c3WqM8POI89QGfm3HCNICUgg1Zt8T9lyzfF1QRqVUTRt1TWIK5JLXSODs+ecdZLSQFOLrAktli/tCG3sMmyy2UuYmYsZqBIGrBmHnFmrtDZywE1JJYMHzwyoI8879b0JbUwk03Uqq1DXM41pBp16Qnbkhn7xPr9Iy3a7aEuaqWUKCmBFN5zdutIyWzrUpUtDqJoxc6Es5ziSVFnem/dDq0qp+X7eucEsslYKVBRCgXSBVT5M1YLsfYM20EEJupzWrB935ju9o3WytjokDwh1YFZxP0G6KdjArNt4hP3sqYlQAchBuqOqfpApva1NLqFH+0g+v1i5CoSZaWKQxJJw0GZO4Rrss1M7Zk0Egn+4DlSsL/GX/wBR/wDYPpGimDFvaFuDQw5U8S23NC5aZjVvF2wGL+oHpEe0WuWUoKFLUu6b95koSSBRIBcsQak1cUpEm0TkpkkEO5WBxeh3ax2x9npVItClCqU0JDsdw1jzc+U4za1xm9JmxJrodqk1U+LMzk/LWHbRYfeY3GvByErDvdVdLtwMA2Ij7rHM05ViTbJF5Kgn8QanrwwjpWUWftGQidfkiYpKkh0zCSqWcVJf8SQ2O+DTlLmKSSLjmgNWp8R1IFRpFXPlpQsBJCh4cwcKkOABpGjnTlTZhmKARQJShLeFIAAwAqcTBEp9oLUFABRDuaEhy+PGlYurN/LSMrqc3d0j5nGI8/ZoXVTuA2JHWcFMsXQnIADGtMIZEWVaA1fioPPy5wJYBID/AITXf4S9eqQNMglVVKYAutKbxSkNUh/El8fQ1rPsNglzCHW11RCpiFBUrxJUUGovJcpKTeFK1GESiJZrQbyUEsReJ9AGPo+6HTkBdEFk/iObGt1Jydm3PE/amxEImK7qYVTHCEpIDg3UqZdfCKqHEJbGIKrGqzkhXjlm6oTGob6Lz1qHBfNsIN1YW02tKWDl2JpgGx8nLQyXaO8SS2oIby8i2TwwIdaiWN4KSMKfC1dfiL7zHImsErAqwvbwMScnBw4nyUds/Z6rwlS0lSsQMSxfPQVrujZ7H7GpF1U9lEMQkfD5n8XDDjGPmW9SFBUtZSqg8JIepITShoPWLpPaeckP3hIu3qgKpwI094Zi1uDakJIlggKaicCzFmAwDA8oKgR57Ye0U6WZs1Ql31MVpukMwBAYEVD45lSolr7bTkAXpaHzPi8gA+puiNSnW3VMb6awxEtqkuTifkN0Zfs/2mQslc5ZStVADRCUjIM9cQSfaNPLtAUDdYjIguOYjUBy0xH7hG/mf+UQ7cszvu0vd/GsEpH+VJBBUcXyG80iR9kR+URb8DzXb3ZKbZ5SL5T45jUqxN41ODcIuNmdipws6kOh1XknEt4ik7iaYZVzjR9sJZnTpEhIqVGY7jItxoCovu4xq0SBlTGOF/znLqus67jzjZ//AE6mISxUhn8/aBbQ7LTUJUQm8ACaNRgcHI9v19PmJyim7SyFfZZoR8VxW+jOrj4QR5xrlMjNkeT7A7OrV4xLUsVCWByLFVN9PKLs9lJyv8FaTq4GHFW+Nb2Z2QUybOt/8KoYVK1X3JZ2D4b6xfNDIMebL7LWsEMhw2Skvydut0R5uwbSMZKxwD+zx6j3cLd5xrFkeY7CmzbLaAvulqSEqvhjeAo6g+eFM4ue0c1EidJtBS6Zl6XOIBulJDBRALFQSVNqHjZzpAUGOB+VfkIpNpbBUZS5aLqpaneUugD/APjWKoY+IAggHC6IzylMjOSlpmJmTxf7tExCET5b3hLklPxpbxJYu7EOmoGMLIUwU9yahKVILMETpCBfTdr4JqErdLuClw7iJP8A07mNJmyFghSZi6HNLALAOBY4gYXhqIZJswQUZO4UR+aSsyZhO8yZl463I53oxSdoOzpkuZQKpV0TEmjp4gZO1f6hFNZ5iiGRhv8AwvXnUhtxekejTLX3dms80pvLQEyrgxWSBLVLD53kg/2mKXaPZYJmSkJpNniZeCT92iZ8QUzOJYHeAAY3RhUw3+C8WSCADcBUA9OJbPUAEtwiTKmi7UXb1BuJDsrdWhFGYUi9mdhQ/wDMUq9M7tBuh3D97NLGhF1bNoBnFNaJdxc1Ci5SQm81FAFknc9Q2o3xrj6ZswRU69dADAkKVTD8tcnIy0hk6ffxT8JocySzneBkN5ziJKnlJKWYqZtAxLhgKAOKDgIm7LKVJVeqq8ScQGYMQOA9fKNAXZ81PiQTUl0tm4JPk4J8xEqak+K46btVEKIJqaUwpUxBs0gXpkxOZCRvus5p/VT+2E2XaiqUu8auHfip/lygtxYsbNt2bLSwmOzABTEBOWNWiT/GU7RH+n9YobUoBNaC8MK4vh61gH2tOvofpHTtl7DZ9jykTQu6DOKSFTGqai8S2pbp4tUp84F3YvE4v1TTPnD3pFI6a4iFanTQgrDVDQRYgzLADAAAAAABg2QGUMuwYCBkRYtNApCv5wqUaw7u4sOmnlAJxLeEORlg4zAfOJVyBzrOFJKTgQQWcFiGNRURUPP9j2lKbZaZajdkqUqYFE3TKWFM4UCwqpacWN0YjGD2h2qJE+73iLRLmKVMJQUhab8vu5qTdN1yGUDSodhhG8tUoWdL2ezFalMm7LZIpgVE0SA5rXGMZtvsvJky0rUUC0FZWtCS/hUapSHchON4j8xzAjhePWHQ+zO0JtomkAusEqloIJRLUv8AnT1EAPiq6l/iWQKVjTbWshkyUlBKp3fSila6lcwqCfGR+EpUoMGYGkZ/s/YJiZXeSkS715nv3J19qgEulSCCPApncnIEWts24VqssqZLVKnG0SiUKFFJTeKlIUHSoO2bj1LCl7JsqLNLUuZMUoi/eUrBIvkqCE1upKnYVJpubz9dpvTlzJiaqUbqcFAOqjD8VTTKNvttMxVqs0lCrg+8nKVdCnUmo8JoWJ5kHKKDafZKZJWZiXmpNbw+MbiBgOAbhGozWdtSVkBQSxT8IwN3MHQl/KkB70uLirpV4nYEtqNCQRF5LS6apLGgLE8jllTdFDa5ZlzbsvAglOocuobqjPB4fTKzs20kJRcu1YC6N2tQz4knPlAhNKF3AoXak0xLmreZpwgVnlJwmOhH4gg1UGLkrNeQq+MMkGWf5FQzlJcK4uRnTWKzsadtNSghJJxWPnFF9pH5ff6xpZyEqZKuIrgx6Dl8Yj/wyjVXMf8AGLlqe6qZzxMKBhDQmtMocQ0dGy3Y7uo69WFSYkZMlQhlwcwwKiARRSFCYIYQiIkKYYUdfvBJaTnDymJM/tPY7OvujPB+JF4hd0lzcP4h/QS1KNhHWOx2buFqlJlS5cwFN5N1LvQgkgEF6XVVBi12jsqXPu94km4XSylJIP8AaQYrLT2ZlJSooWuSPjXXvEKat5aZt4KoMaFs452JnewloSlUxBWBeCJgLhIJYpUMc/DF120lITZxOUbi5KguUoh/vBglswpmI88ozXZ/ZH2sTD9zdQG+8l3wAVKIKU3gEMEnXGNB2f7JSEgLUv7QcUuXlpb8iQSk0IrVovcxIidrS5/2S0po00ylj8ipiCm6d164x0Ii+ta0oSpcxQQlIcqJYAcTFR2u2bdCpqBSaLs1ODqT4pU0f1JIIOoO4RnNj7WmzpgNqC7QlCSpCAE3UqCrveTEJDrZqkJUzu0S1JtdsRaifstnmrOU4JEuW74uvEYvSsVG0Oz81K70xBUpWK01ScGSAapSMI9Bn9oJACGWFlXwolAzFFqUSgEjSoEcqdNmJN2z3XZu+UkDzSi+dKFo14j28ut1nKUrG4unMO2ZzqODxF2TZAFEjC6nGmIdtHp6Rutq9j7TOQQZln1upQvKt0KUos5GLRkLdYZ0gBM5Fwk5hyyQzi6WIYticIP1mzFdtW0FK2yCciKVar+WkJ/3TjzED2raCSseFbpAv1BAvA0SSWNM8idYj9yfyq5RnywPolIx4mHkQoSz8Y4COzoY0OSiHpEc0SI0MaHlUJEDUw4CscRHCJH3Y67HAwsBcEQC02YTEKQXZQKS2hDGJCTCM1Tx+pgqUcjY8qxd5MlsmWUBN2rld9ZSXOPx3daCFtFkeYpUhZkrCkhZF1ctbywUqWgkP+W8khXhqWaJkuxvPmKKryJiEFIxCSk4g1FXBppA5mzT9olGvdol1/qmDwyydWSpZ4+UZwlm2PvpS0WgIKTXwk1AAN7xDwkGoYnKseaWHYSZ01CTMulSrxKWYAhyUkl3LNhirOseh9q9qdxZZis1AoT/AJlBhyDnyjH9g9nJtSZiZyUrly2SMQoKcEEKoQQ1GqPOK+2b8bXZexpVnQEykBOpxUo6qUaqMSimKexomyUImKVNmyz4lBSry5buHoPvEMXINU4h8BbmaCm8llghwxorRjhWOkodcpEC37LRM+JIVQp8QBoSCcn/AA84sSaQwp1hTyvtR2HUgTZ0sgSwwumpFQ4BzqBQ1rjFT36dR/qP0j2RUhJxD1BD1qMIrf4Rsv8A8eV/ojn44saM58THERyhU8YRo2SiGkwpjjEjb0LDiYG0IKIeD79Ynp4RAh4EBKEwtyGlUKFQEohxRRiIR4cDAgkSAkJADBIAAAYABgA3kI6Y+VYI8BtKvCWdzQUzNAfLGJPP+0qZlutIlIPgCrqK0p/MmHXAtjQbzGw2VsUWez91LZ2V4iMVH8R9Kbmit2TZQLYoXFJMtKmJAAVVIcHMMpqAYmNOBBIIi2eQUISklyAA4DYUwekVto2atBKrO2qpSqIUcyk/4aj/AKTmM4vFJ8oYY2mWs23jNtqJJRMlXZUxSkLF11BSAkjJaWvMQc4PaO0I73ukS5kwiilISVISr8pIzwfR64Fg2slW003Ci8izKa9ViqYHJYvhl7RV2tU2+q6naE9yWdf2eVmSAwCgmoFWwEZ2hpbXakS6rWlAx8Skgf7j00VH8byf/JL/APfK/wCcVsvZk1DEbNs96rKM1Kik5OVJKj5Ew/8A7Tb9bP8A7/pFtTc3vEeMK8IvGERCTzDTDnhioUR4V4HV90PiR4VDk1gaTBAqIHCETDjHFTRlpxhAI5KoVBrAjULcZ5jAjAkHHfngcRSHXYaCX3QpMKKiQkG81a1JcsTeIc4BwKbhpD3aBlcIlUIKoxxFIVRgRiSOLFLEwzAlIWQxUBUilCc8ByEOWIcqB0CiWqQAeAJb3PONRmhKRrDLqtTzEPWuO7wdH9YWUCZ2ysiXeckcQp8dLr+kTtm7WlT0X5KwtLkONRiK1EYc2uaJs4LQuX47RMJXNKgppJ+5Tim94kqejAUdiY0fZJP3Kzg8wlh/kl8+Occ+N1toULhFwKOBjaOQYV4YDCiJHpX5QTKAAw8KgQzwjw0KjgrGAnkxyTDDDgYCeYQmGkw0DN4gIpcNKo54YqZSFHX4RSoYVc4RZiDlLeGKFIZ3kK9IQAsUeAvvPKCWiYKDOM9328xjnyxMunaT94FMCqYskvMWEK7uYkKukJWXCrgSEkApDkUjS9mtqTLgYJaYq8fCskE3UkEgFIokYkMVaCvlStv2mv8A/RO+Mj+YvBsMYvdk7XnKmh50w0OK1H8PGDifKfHoh23NBZksxJUpKgAQQMgBXxYnIVZzDZe3Z5wloFWAN4OGBd/hGJGJBahOWZsW1ZxxmzD/AHq+sFVtWde/mzMT+NWg3x28L9Z/6T40UvtBPIJ7tBYt4byqhTFwPh8IUpj/AE4BVJ+zNprmFlJADKNAoMQtgC+LitPJxWKix2xZSl1qqr8x0P0EWMqep0eI/FqYfC/T5y/i4SqsPKoFLHiiQkdcoyQe9aH3tIFNGEERj1ujJO7yHpXAmhWxixDPHGGDDrSOAhxFGEJdaEkikKcoyiKWIGZkIvEdaQBWI4iFURaxDRaQcC+PpjA5nxj+6AyxTn7mFks+1oSHJABIA0ckADi9Iwn/AHpO/n+kbVYx8/ePFvtS/wA6uZjj/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36" name="AutoShape 12" descr="data:image/jpeg;base64,/9j/4AAQSkZJRgABAQAAAQABAAD/2wCEAAkGBhQSERQUExQWFRQWGBgYGBgYGBwYGBcYGhgYHhcXGhsYHCYeFxwlHBkXHy8gIycpLCwtGB4xNTAqNSYrLCkBCQoKDgwOGg8PGiwcHCQsLCwsLCwsLCwsLCwsLCwsLCwsLCwsLCwsLCwsLCwsLCwsLCwsLCwsLCwsLCwsLCwsLP/AABEIASoAqQMBIgACEQEDEQH/xAAcAAABBQEBAQAAAAAAAAAAAAADAQIEBQYABwj/xABDEAABAgMFBQYDBgQFBAMBAAABAhEAAyEEEjFBUQVhcZHwBhMigaGxMsHRFCNCUuHxFjNigkNykqLSBxVTk1RjgyT/xAAYAQEBAQEBAAAAAAAAAAAAAAABAAIDBP/EAB8RAQEBAAIDAQEBAQAAAAAAAAABEQIhEjFRQWEDE//aAAwDAQACEQMRAD8Aq0LWTevHF6EgjRs+UOWoviXNSSokmHS8vm2QG94VUphufhHR5UScpWpO5z9YSUpRdyotvPzgygz8Ydd8uv0iOgKSrU8NOR4QVINHJ5n5wqk1L15t6b4IFYM+WvkT6wAG+dSM9fOHrXoosGAc4bnaEYud+7zLZ6Q+aljUMM6HDg0KMvqIdyxwxdsOUFS5rlrXjjn5aQNCQWYUfI4VzpBhLIfCvDdWtP2hQS1Fnc4a9NEYTjhXnEpWYYmIyhg+sIrlKO/mYcSWz4O3nDVHSvn+kHI5dcogbKnLwcsd7ebk+oZtYfNUq6WUHY0vYY4nAHD6wNQEAtlokiUoTyoIIYlAdT5N9Yzy9GJkpRSgeM4J4EsA7c99DDZiiDiT6cD+kQ7CUKlJ7u/cFB3gIUQn8VTEmYXPWkEasGVMUPiVkAd4OXti2AhZtrUMCeZAJbeYXuixfhnnluiKAXY8HGGOsSPmz1s7kCtHLOfPjHfaF6+o/wCcHXLJSH0LV3t8oY/9I5QbVhZQoA3rRoPaKAQ0J8Tb/LGDzU4aN1WNhCIoeus45KOLQdUkEjQ7+uhDzJav78NYFiLMT1nHKJFRi2nTw+1EB88xru4QxSAo1J8q/vEDkIerUDAvqfnu3QVcp9QAX47yczCtUNQDAfPiYUkmtc6ZfpEQEpD/AK+75/WChFCKs/AfpjHJFSacun0gyFE0y3Y+xLboYENMk+Twps7s+GNWrSjPEkMcywPrqfXhCgA5+WMJQinjyhSmph5x8+sYJLU+I39b4gCZNDg/WFaw2zqsrvaFChonxNo5bhhEqYWGDvu/f1jMbcLWhAA+IVzZnw0yjHKtcZ21E5VlVLeRMSLv4XL+QVXSBol40wjM7DmEzCWZiWxAajRrUS2A58OmeKG+zZqSBi2HnoPOkAmq3Veg8yPoYm2gE3ffr2gCxgGfF/VoQjqDjdDbnVIepdSn1xzgLdN+kQS5QqeJ69okA1YitOT+uEQEqZRbU8cYlS5lWej9cvrEjLQmlAx11xhZTihLknEwSeKCIqiQT1576+8Rdapb0wL/AChst30AoMqa73hJi9d3RhqVHfAymLDEN0YU4ny3trDHL4Q4DlCSGr5ekEKafSGIrBZimSOGcKNAJFMA/PMw9mLnDrOGowz0rhw69IVWcWoAAYwMM9eMFEtoEs0p++kGo1KCtaUJFVFueJPvGlR2Us7pK0X1AAAkn2BbnFdZFJsoClIUuaoOQlnQnzOL5CpwyiartbZx+O9R2AJNRm+B3ZRjZenTjM7Dm9kpKQoyRcUQWBJKXxzqPKKmU73VPeSG0IbH5xcWjtai4nuR3ilP4XukBq3ojLmd+gzkpuqSSlYOIIwNMcYJZLh5Te0aeC4yHVICrHB2GPlSFRMcDr1hSmp4dZRtzQxMD1wEEY6DnDTL9+jEv7Mnr94ABMk1O8mCS7Pm3qH5YxIbxEqOLny1oPnHLQcSKVYGhPEae8MNCOCXPDfAlYnNv2g1qTma9boZLq9KAPhu4RIFUnPXDLVzwgsoYAVwq/yz8gYasXnf09uG6CIQQMGL7g41p7wI8yq58oaJNGgl0+TZ/INjwgay2XXvGlhhLAP104ghWGwy6/aGVp+0coM9Dvr6DdvEKcJYD3Ti+R1GIYVyg5cg49a0p7RHSoZdVyiRLBrTPGowjJMnIwyfD55xDttsKAFINRUFga+Y+UWM6XeNHzrm3vWkVVvl3WoDV2LsWBcUL8jGdOI9k2xeVMmTlOohP4cg/hASKGvDfEKXYpkwkoQSzlTUFdSaCKbbdvUlaLrC9U0pRsBpWJ9oWSlsnfGj69aRz48JLeX7W7ytkibYL0lRvgpIeinBY6DPAxKl24qmEJJSlbBQdnDHIGuEUG1tprRJQLxNWAJJCccK0pFvsW2XxL8CXUPireSWILZNjlvinCeXl+q8r45+LOSkAMIkSxj1rC3fTi+OdIVdAaaR1cgSrDziQ56JgCT8/lEu5/SPSEJU5V0ktXfVtfP2iIqdWHq+JWNX8+MNKa6fpCSLOH701p84GbrEb6tg+Q6OcEVKzoAMeZ5mElgt554DdUb4yQjMc1rxx9+EGks1PTr6QI2Y45eVeRrDglq65jz0whSUpmYaUMR5qcaddDCCqVRycuL9dPDZqt3vEgVoLsDi0Ou0IpXrlDljDjCBt+/F/XLdCCCX5VHHPAtB0EuRUDpt0DQouOqw8EPSprv6/eMka+TmWzD79Ip9oqNNP35xa3ixJHL24boAiwLmkmWbqkn4nwPEAl294GmM2tsu+pJNCAxByL9Y64RKl2UEE30pbI3iW18KT0I1f8HooVzW186YqNKnSCJ2LY04lKjqpdfQt6QSNMXtnY1+WAFAkKBdJcEMdzjzGWEH2TLuKlJZikAEY/hLmnVc41iuy0qY5lTD6LHyIgH8NzJaSQQoYnWgxFKPnB69ikEskZn113xyg4OWsOkpLb+XppHTi5x5nofvG2EUA+TxL8zygbP5b3iXfGieR/5QgKavxKwxPv6QwEO514x111K4nMawiUPnTWGo2ZLqBgAaM7gD5QYqATUdb+eMBEpyT7+XOHy0D5ZuSeJrGCdQ1LPzgcwO309KQQoAFaddeuMNXLy3ZHjgHhQKcqkn0g4qc+uMMEmvueWXr5wUnrTnziQNoVV9+bnrrSCBA4O/OBpR519eUHAHy/Sg94UVI09sPSHSZeuG75PDUKYHjSnWsOly9R68OucBGUaF/Tzrv5xQ7QlssLChgXSVVYYMMx84vFkNj15RQbTlupNC5GmFRX0MFSBtC2rQkd2QVqqb1QwAZgMTU47s4t7FapZSmYq+e8ZgCAMP3HlFBPlvMJOQxxxxGW6tItdngdwgAFgAc8WL9N7xlr8E2jbUS3myypgNQDVgMIJsftDPmEd2Sp2cKIN0Zu/EHgYo9tLHdpD/ABEOc9Yi9nwSSzsVJ9Wf3aGUX626VFRLs5clvhBfLGGWiUXGkOsKcPLk3rB55pT9cYYyr8+L9e8TH4RBUfEIk9+NPX9IQRc2674lRBFNTu9YdLk6+vHdFVtGZPvBSJeP9L5+mPvBtnWqZ4u9QUkFs0triYLyOVYrT6dV9oElbnAMHw0gV9RNAa6ernODd0sJNC2lBzpBqFAowYA86/KGpkMxano+44GKBW1rQFUlUdwLqjR6Hf8ArF/KTMV/hkVJdhR+OH7Qyw5Tkp6yhs3puEFUgp+KjjMe1YjTS5HLn+kIPlocZdcKwZmHWkBJYAAjo5RyOuj5RIUYU1xpv+kLJWWOj9Y+UDOGXKFkVyGPX0iRZuGGvVMM4rJilFbjQ+h3+bxaTXYtWKadOIXdwZnO8hVIzSotqWoCap7rvXf4QcBhkOjFts20DuwPDVCccXu5Z54Rn7dawJs177lRYpZssTifbCNJZ7JeUEyEKVNupo7JSCPjUSKbhn5RiNVVbdS4TQUOrYA8jHbBTUUPxhyS5dgamL/aXYudcvJWmYp3uhN1qFwmvixzgOwbEqWPEhSVErYENgkjPhCrOlkiYBwB6fnA+/xDcOZxghluNKa/PhDBJArhTrrjG45lmpc9boJc4deUBnLjvtS9fQfSFNcq0AzVIzAc8CSB7GClDxnUqmI2gXH3a0LY8KlJ4KBP/wChi+l+T4mCXXXBlJjlCkcFQhVpCDOvOCJgYIh4VDEhWux944VgRRhUGr1eowo2RxemdnSzKUUr54A8I1feDLi+XOIe0rAiai6r+06HUQCxnTNHp17Q6VXXrjAZOw598pugDU/CzluOsHtlmVJ+OqW+MVHA/l84NZwpTQQ6zlv1iuNvDAGnzrkYlyZ6QHcYE+UKHWR4RR1UA16zilt6EBZUpRCtLhOubs2+Lqw7GVaQkqF2XrgdA17qsWP8KSe8vqClAYIUxTTBw1fbjBWpGc2P2cVafH/LlGt5nUr/ACPl/Vuo+W02ds1ElARLTdTnmScySaqO8/pDLVtuTK+OYlLZO55CsU87t3JCgEJUoZn4W0oamKSHcaQSiIFbbEmYA48Q/EMqUJ1/WI1h7RSJtErAOivCfWnKLEw5LFrMWqxKl4jzyy5RDExy3X06562YkKpQ7t0VO1Ng3gO7ZJGOh5QehYpZg94FeOnXOFtcpcqiwxyOI8tWhO9Tu5wsA7d7aEy5ie6CSQfEF1SXxZvpEmw9tLktHepJUwvKcBz+JTAUD0EYifaVLS5AHjJLYXUnfALdbylahQ4NoBR29vKMWuj0dHbyXdHgVgzgj5w1X/UGUCPu180xhLK5AbLQ1xLCphbdIUnxJu0SQ5zN1RbHRodHbeo7fyc5a/Qt6wRHbyzlP4wwzRu3GPOtmyiqWlRIJN+gxASUDMjEqPKJAlEEpukAt67ssDzinLV3HoUjtfZiAO8I4pV55RJTt6zkj71FMHpiN7ZR5VbrWZZCLrgilWzO5osLMkLQCXDhwNIvJPTP+7SR/jS/9afrByXDpIOhxB5HCPMtnqXKX3iHBDgEjAEMp33ERYy+2E8FvARpcx1olodLc2jZ0uYCFpB61FYzdvssuzKvd1MmDAXzdljNsCVcoiyu286ngQcK+IfOG2zbi7SlKSkAvS6/Cr0zgv8AALM7WWlQISqXLToEvpmt/YRX2212icGXNJGLUCf9oERZ6SnG9yp9IudhbBmTheUCiX+FT3SXGQxIpnzg7oUcmyBiDU9ZwZFlKSFJFRUEZaH19o3CuyUm6wcKb4nz1Z29ozPaPY/dKSm94lVvVDtkz+b7oL0cX+w9oSpwEuahHeNTwjxgY5UO7P0i1OyJWKQUH+hSkeiVN6R5ugrlkFzlnoctMKGNt2d7RieLqqTU4jC9vA9xG5lOutHZFBVfTNnJXkq8VEeZr6xYCZNT8SUr/wApuniyqf7onXoaqNSSBAn2lKktMQsDE3kFQ5ovCKy5Yv6f98Xk1Z3PA2OsXjqeKbOF1ExROBUANBjhvJgM+wrSUscEuSTvch8aPyiYuWUzlJUQ2uD3XundT1RCzZxVdUaeIXBgT/Up/MtHFDSCQASGfezFqDDT2MAts9SpYYs7cHIqHbT2gloQr4alev5eGn7PlC2SzBSld5ighhjTJQ3fMHRov4gLJM7sJdABJcrJD7khwya5xLTOYKLUZxTIZvm+u+EtEulwVK3SH9SeArEq0pupdV26BuLbqcIfSVO0FFSgpnSEgOeJ9eETdmzSfDdwDcC9CTkGGdTprGs1iUQkrLMBTAigpupnjFrJATQCgGA6pBEk90w3ZY/XqsRV2Vt1eh7RO792c3WqM8POI89QGfm3HCNICUgg1Zt8T9lyzfF1QRqVUTRt1TWIK5JLXSODs+ecdZLSQFOLrAktli/tCG3sMmyy2UuYmYsZqBIGrBmHnFmrtDZywE1JJYMHzwyoI8879b0JbUwk03Uqq1DXM41pBp16Qnbkhn7xPr9Iy3a7aEuaqWUKCmBFN5zdutIyWzrUpUtDqJoxc6Es5ziSVFnem/dDq0qp+X7eucEsslYKVBRCgXSBVT5M1YLsfYM20EEJupzWrB935ju9o3WytjokDwh1YFZxP0G6KdjArNt4hP3sqYlQAchBuqOqfpApva1NLqFH+0g+v1i5CoSZaWKQxJJw0GZO4Rrss1M7Zk0Egn+4DlSsL/GX/wBR/wDYPpGimDFvaFuDQw5U8S23NC5aZjVvF2wGL+oHpEe0WuWUoKFLUu6b95koSSBRIBcsQak1cUpEm0TkpkkEO5WBxeh3ax2x9npVItClCqU0JDsdw1jzc+U4za1xm9JmxJrodqk1U+LMzk/LWHbRYfeY3GvByErDvdVdLtwMA2Ij7rHM05ViTbJF5Kgn8QanrwwjpWUWftGQidfkiYpKkh0zCSqWcVJf8SQ2O+DTlLmKSSLjmgNWp8R1IFRpFXPlpQsBJCh4cwcKkOABpGjnTlTZhmKARQJShLeFIAAwAqcTBEp9oLUFABRDuaEhy+PGlYurN/LSMrqc3d0j5nGI8/ZoXVTuA2JHWcFMsXQnIADGtMIZEWVaA1fioPPy5wJYBID/AITXf4S9eqQNMglVVKYAutKbxSkNUh/El8fQ1rPsNglzCHW11RCpiFBUrxJUUGovJcpKTeFK1GESiJZrQbyUEsReJ9AGPo+6HTkBdEFk/iObGt1Jydm3PE/amxEImK7qYVTHCEpIDg3UqZdfCKqHEJbGIKrGqzkhXjlm6oTGob6Lz1qHBfNsIN1YW02tKWDl2JpgGx8nLQyXaO8SS2oIby8i2TwwIdaiWN4KSMKfC1dfiL7zHImsErAqwvbwMScnBw4nyUds/Z6rwlS0lSsQMSxfPQVrujZ7H7GpF1U9lEMQkfD5n8XDDjGPmW9SFBUtZSqg8JIepITShoPWLpPaeckP3hIu3qgKpwI094Zi1uDakJIlggKaicCzFmAwDA8oKgR57Ye0U6WZs1Ql31MVpukMwBAYEVD45lSolr7bTkAXpaHzPi8gA+puiNSnW3VMb6awxEtqkuTifkN0Zfs/2mQslc5ZStVADRCUjIM9cQSfaNPLtAUDdYjIguOYjUBy0xH7hG/mf+UQ7cszvu0vd/GsEpH+VJBBUcXyG80iR9kR+URb8DzXb3ZKbZ5SL5T45jUqxN41ODcIuNmdipws6kOh1XknEt4ik7iaYZVzjR9sJZnTpEhIqVGY7jItxoCovu4xq0SBlTGOF/znLqus67jzjZ//AE6mISxUhn8/aBbQ7LTUJUQm8ACaNRgcHI9v19PmJyim7SyFfZZoR8VxW+jOrj4QR5xrlMjNkeT7A7OrV4xLUsVCWByLFVN9PKLs9lJyv8FaTq4GHFW+Nb2Z2QUybOt/8KoYVK1X3JZ2D4b6xfNDIMebL7LWsEMhw2Skvydut0R5uwbSMZKxwD+zx6j3cLd5xrFkeY7CmzbLaAvulqSEqvhjeAo6g+eFM4ue0c1EidJtBS6Zl6XOIBulJDBRALFQSVNqHjZzpAUGOB+VfkIpNpbBUZS5aLqpaneUugD/APjWKoY+IAggHC6IzylMjOSlpmJmTxf7tExCET5b3hLklPxpbxJYu7EOmoGMLIUwU9yahKVILMETpCBfTdr4JqErdLuClw7iJP8A07mNJmyFghSZi6HNLALAOBY4gYXhqIZJswQUZO4UR+aSsyZhO8yZl463I53oxSdoOzpkuZQKpV0TEmjp4gZO1f6hFNZ5iiGRhv8AwvXnUhtxekejTLX3dms80pvLQEyrgxWSBLVLD53kg/2mKXaPZYJmSkJpNniZeCT92iZ8QUzOJYHeAAY3RhUw3+C8WSCADcBUA9OJbPUAEtwiTKmi7UXb1BuJDsrdWhFGYUi9mdhQ/wDMUq9M7tBuh3D97NLGhF1bNoBnFNaJdxc1Ci5SQm81FAFknc9Q2o3xrj6ZswRU69dADAkKVTD8tcnIy0hk6ffxT8JocySzneBkN5ziJKnlJKWYqZtAxLhgKAOKDgIm7LKVJVeqq8ScQGYMQOA9fKNAXZ81PiQTUl0tm4JPk4J8xEqak+K46btVEKIJqaUwpUxBs0gXpkxOZCRvus5p/VT+2E2XaiqUu8auHfip/lygtxYsbNt2bLSwmOzABTEBOWNWiT/GU7RH+n9YobUoBNaC8MK4vh61gH2tOvofpHTtl7DZ9jykTQu6DOKSFTGqai8S2pbp4tUp84F3YvE4v1TTPnD3pFI6a4iFanTQgrDVDQRYgzLADAAAAAABg2QGUMuwYCBkRYtNApCv5wqUaw7u4sOmnlAJxLeEORlg4zAfOJVyBzrOFJKTgQQWcFiGNRURUPP9j2lKbZaZajdkqUqYFE3TKWFM4UCwqpacWN0YjGD2h2qJE+73iLRLmKVMJQUhab8vu5qTdN1yGUDSodhhG8tUoWdL2ezFalMm7LZIpgVE0SA5rXGMZtvsvJky0rUUC0FZWtCS/hUapSHchON4j8xzAjhePWHQ+zO0JtomkAusEqloIJRLUv8AnT1EAPiq6l/iWQKVjTbWshkyUlBKp3fSila6lcwqCfGR+EpUoMGYGkZ/s/YJiZXeSkS715nv3J19qgEulSCCPApncnIEWts24VqssqZLVKnG0SiUKFFJTeKlIUHSoO2bj1LCl7JsqLNLUuZMUoi/eUrBIvkqCE1upKnYVJpubz9dpvTlzJiaqUbqcFAOqjD8VTTKNvttMxVqs0lCrg+8nKVdCnUmo8JoWJ5kHKKDafZKZJWZiXmpNbw+MbiBgOAbhGozWdtSVkBQSxT8IwN3MHQl/KkB70uLirpV4nYEtqNCQRF5LS6apLGgLE8jllTdFDa5ZlzbsvAglOocuobqjPB4fTKzs20kJRcu1YC6N2tQz4knPlAhNKF3AoXak0xLmreZpwgVnlJwmOhH4gg1UGLkrNeQq+MMkGWf5FQzlJcK4uRnTWKzsadtNSghJJxWPnFF9pH5ff6xpZyEqZKuIrgx6Dl8Yj/wyjVXMf8AGLlqe6qZzxMKBhDQmtMocQ0dGy3Y7uo69WFSYkZMlQhlwcwwKiARRSFCYIYQiIkKYYUdfvBJaTnDymJM/tPY7OvujPB+JF4hd0lzcP4h/QS1KNhHWOx2buFqlJlS5cwFN5N1LvQgkgEF6XVVBi12jsqXPu94km4XSylJIP8AaQYrLT2ZlJSooWuSPjXXvEKat5aZt4KoMaFs452JnewloSlUxBWBeCJgLhIJYpUMc/DF120lITZxOUbi5KguUoh/vBglswpmI88ozXZ/ZH2sTD9zdQG+8l3wAVKIKU3gEMEnXGNB2f7JSEgLUv7QcUuXlpb8iQSk0IrVovcxIidrS5/2S0po00ylj8ipiCm6d164x0Ii+ta0oSpcxQQlIcqJYAcTFR2u2bdCpqBSaLs1ODqT4pU0f1JIIOoO4RnNj7WmzpgNqC7QlCSpCAE3UqCrveTEJDrZqkJUzu0S1JtdsRaifstnmrOU4JEuW74uvEYvSsVG0Oz81K70xBUpWK01ScGSAapSMI9Bn9oJACGWFlXwolAzFFqUSgEjSoEcqdNmJN2z3XZu+UkDzSi+dKFo14j28ut1nKUrG4unMO2ZzqODxF2TZAFEjC6nGmIdtHp6Rutq9j7TOQQZln1upQvKt0KUos5GLRkLdYZ0gBM5Fwk5hyyQzi6WIYticIP1mzFdtW0FK2yCciKVar+WkJ/3TjzED2raCSseFbpAv1BAvA0SSWNM8idYj9yfyq5RnywPolIx4mHkQoSz8Y4COzoY0OSiHpEc0SI0MaHlUJEDUw4CscRHCJH3Y67HAwsBcEQC02YTEKQXZQKS2hDGJCTCM1Tx+pgqUcjY8qxd5MlsmWUBN2rld9ZSXOPx3daCFtFkeYpUhZkrCkhZF1ctbywUqWgkP+W8khXhqWaJkuxvPmKKryJiEFIxCSk4g1FXBppA5mzT9olGvdol1/qmDwyydWSpZ4+UZwlm2PvpS0WgIKTXwk1AAN7xDwkGoYnKseaWHYSZ01CTMulSrxKWYAhyUkl3LNhirOseh9q9qdxZZis1AoT/AJlBhyDnyjH9g9nJtSZiZyUrly2SMQoKcEEKoQQ1GqPOK+2b8bXZexpVnQEykBOpxUo6qUaqMSimKexomyUImKVNmyz4lBSry5buHoPvEMXINU4h8BbmaCm8llghwxorRjhWOkodcpEC37LRM+JIVQp8QBoSCcn/AA84sSaQwp1hTyvtR2HUgTZ0sgSwwumpFQ4BzqBQ1rjFT36dR/qP0j2RUhJxD1BD1qMIrf4Rsv8A8eV/ojn44saM58THERyhU8YRo2SiGkwpjjEjb0LDiYG0IKIeD79Ynp4RAh4EBKEwtyGlUKFQEohxRRiIR4cDAgkSAkJADBIAAAYABgA3kI6Y+VYI8BtKvCWdzQUzNAfLGJPP+0qZlutIlIPgCrqK0p/MmHXAtjQbzGw2VsUWez91LZ2V4iMVH8R9Kbmit2TZQLYoXFJMtKmJAAVVIcHMMpqAYmNOBBIIi2eQUISklyAA4DYUwekVto2atBKrO2qpSqIUcyk/4aj/AKTmM4vFJ8oYY2mWs23jNtqJJRMlXZUxSkLF11BSAkjJaWvMQc4PaO0I73ukS5kwiilISVISr8pIzwfR64Fg2slW003Ci8izKa9ViqYHJYvhl7RV2tU2+q6naE9yWdf2eVmSAwCgmoFWwEZ2hpbXakS6rWlAx8Skgf7j00VH8byf/JL/APfK/wCcVsvZk1DEbNs96rKM1Kik5OVJKj5Ew/8A7Tb9bP8A7/pFtTc3vEeMK8IvGERCTzDTDnhioUR4V4HV90PiR4VDk1gaTBAqIHCETDjHFTRlpxhAI5KoVBrAjULcZ5jAjAkHHfngcRSHXYaCX3QpMKKiQkG81a1JcsTeIc4BwKbhpD3aBlcIlUIKoxxFIVRgRiSOLFLEwzAlIWQxUBUilCc8ByEOWIcqB0CiWqQAeAJb3PONRmhKRrDLqtTzEPWuO7wdH9YWUCZ2ysiXeckcQp8dLr+kTtm7WlT0X5KwtLkONRiK1EYc2uaJs4LQuX47RMJXNKgppJ+5Tim94kqejAUdiY0fZJP3Kzg8wlh/kl8+Occ+N1toULhFwKOBjaOQYV4YDCiJHpX5QTKAAw8KgQzwjw0KjgrGAnkxyTDDDgYCeYQmGkw0DN4gIpcNKo54YqZSFHX4RSoYVc4RZiDlLeGKFIZ3kK9IQAsUeAvvPKCWiYKDOM9328xjnyxMunaT94FMCqYskvMWEK7uYkKukJWXCrgSEkApDkUjS9mtqTLgYJaYq8fCskE3UkEgFIokYkMVaCvlStv2mv8A/RO+Mj+YvBsMYvdk7XnKmh50w0OK1H8PGDifKfHoh23NBZksxJUpKgAQQMgBXxYnIVZzDZe3Z5wloFWAN4OGBd/hGJGJBahOWZsW1ZxxmzD/AHq+sFVtWde/mzMT+NWg3x28L9Z/6T40UvtBPIJ7tBYt4byqhTFwPh8IUpj/AE4BVJ+zNprmFlJADKNAoMQtgC+LitPJxWKix2xZSl1qqr8x0P0EWMqep0eI/FqYfC/T5y/i4SqsPKoFLHiiQkdcoyQe9aH3tIFNGEERj1ujJO7yHpXAmhWxixDPHGGDDrSOAhxFGEJdaEkikKcoyiKWIGZkIvEdaQBWI4iFURaxDRaQcC+PpjA5nxj+6AyxTn7mFks+1oSHJABIA0ckADi9Iwn/AHpO/n+kbVYx8/ePFvtS/wA6uZjj/q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8" name="Picture 14" descr="http://s55.radikal.ru/i149/1103/f3/1ea01d20b10e.jpg"/>
          <p:cNvPicPr>
            <a:picLocks noChangeAspect="1" noChangeArrowheads="1"/>
          </p:cNvPicPr>
          <p:nvPr/>
        </p:nvPicPr>
        <p:blipFill>
          <a:blip r:embed="rId3"/>
          <a:srcRect b="3570"/>
          <a:stretch>
            <a:fillRect/>
          </a:stretch>
        </p:blipFill>
        <p:spPr bwMode="auto">
          <a:xfrm>
            <a:off x="428596" y="3214686"/>
            <a:ext cx="2358607" cy="3214710"/>
          </a:xfrm>
          <a:prstGeom prst="rect">
            <a:avLst/>
          </a:prstGeom>
          <a:ln>
            <a:noFill/>
          </a:ln>
          <a:effectLst>
            <a:outerShdw blurRad="292100" dist="139700" dir="2700000" algn="tl" rotWithShape="0">
              <a:srgbClr val="333333">
                <a:alpha val="65000"/>
              </a:srgbClr>
            </a:outerShdw>
          </a:effectLst>
        </p:spPr>
      </p:pic>
      <p:pic>
        <p:nvPicPr>
          <p:cNvPr id="1040" name="Picture 16" descr="http://i058.radikal.ru/1103/6f/5a32c8d58574.jpg"/>
          <p:cNvPicPr>
            <a:picLocks noChangeAspect="1" noChangeArrowheads="1"/>
          </p:cNvPicPr>
          <p:nvPr/>
        </p:nvPicPr>
        <p:blipFill>
          <a:blip r:embed="rId4"/>
          <a:srcRect/>
          <a:stretch>
            <a:fillRect/>
          </a:stretch>
        </p:blipFill>
        <p:spPr bwMode="auto">
          <a:xfrm>
            <a:off x="6357950" y="3483170"/>
            <a:ext cx="1785949" cy="3140130"/>
          </a:xfrm>
          <a:prstGeom prst="rect">
            <a:avLst/>
          </a:prstGeom>
          <a:ln>
            <a:noFill/>
          </a:ln>
          <a:effectLst>
            <a:outerShdw blurRad="292100" dist="139700" dir="2700000" algn="tl" rotWithShape="0">
              <a:srgbClr val="333333">
                <a:alpha val="65000"/>
              </a:srgbClr>
            </a:outerShdw>
          </a:effectLst>
        </p:spPr>
      </p:pic>
      <p:pic>
        <p:nvPicPr>
          <p:cNvPr id="1042" name="Picture 18" descr="http://os1.i.ua/3/1/10428000_feb35497.jpg"/>
          <p:cNvPicPr>
            <a:picLocks noChangeAspect="1" noChangeArrowheads="1"/>
          </p:cNvPicPr>
          <p:nvPr/>
        </p:nvPicPr>
        <p:blipFill>
          <a:blip r:embed="rId5"/>
          <a:srcRect/>
          <a:stretch>
            <a:fillRect/>
          </a:stretch>
        </p:blipFill>
        <p:spPr bwMode="auto">
          <a:xfrm>
            <a:off x="3000364" y="3857628"/>
            <a:ext cx="3071834" cy="25957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285852" y="214290"/>
            <a:ext cx="7500990" cy="6259662"/>
          </a:xfrm>
        </p:spPr>
        <p:txBody>
          <a:bodyPr/>
          <a:lstStyle/>
          <a:p>
            <a:pPr algn="r">
              <a:buNone/>
            </a:pPr>
            <a:r>
              <a:rPr lang="ru-RU" dirty="0" smtClean="0">
                <a:latin typeface="Comic Sans MS" pitchFamily="66" charset="0"/>
              </a:rPr>
              <a:t> </a:t>
            </a:r>
            <a:r>
              <a:rPr lang="uk-UA" dirty="0" smtClean="0">
                <a:latin typeface="Comic Sans MS" pitchFamily="66" charset="0"/>
              </a:rPr>
              <a:t>Талановитим графіком проявив себе зачинатель батального живопису </a:t>
            </a:r>
            <a:r>
              <a:rPr lang="uk-UA" u="sng" dirty="0" smtClean="0">
                <a:latin typeface="Comic Sans MS" pitchFamily="66" charset="0"/>
              </a:rPr>
              <a:t>Н. С. </a:t>
            </a:r>
            <a:r>
              <a:rPr lang="uk-UA" u="sng" dirty="0" err="1" smtClean="0">
                <a:latin typeface="Comic Sans MS" pitchFamily="66" charset="0"/>
              </a:rPr>
              <a:t>Самокиш</a:t>
            </a:r>
            <a:r>
              <a:rPr lang="uk-UA" dirty="0" smtClean="0">
                <a:latin typeface="Comic Sans MS" pitchFamily="66" charset="0"/>
              </a:rPr>
              <a:t>. Разом з художником </a:t>
            </a:r>
            <a:r>
              <a:rPr lang="uk-UA" u="sng" dirty="0" smtClean="0">
                <a:latin typeface="Comic Sans MS" pitchFamily="66" charset="0"/>
              </a:rPr>
              <a:t>С. І. Васильківським </a:t>
            </a:r>
            <a:r>
              <a:rPr lang="uk-UA" dirty="0" smtClean="0">
                <a:latin typeface="Comic Sans MS" pitchFamily="66" charset="0"/>
              </a:rPr>
              <a:t>він створив два альбоми: "З української старовини", "Український орнамент". Н. </a:t>
            </a:r>
            <a:r>
              <a:rPr lang="uk-UA" dirty="0" err="1" smtClean="0">
                <a:latin typeface="Comic Sans MS" pitchFamily="66" charset="0"/>
              </a:rPr>
              <a:t>Самокиш</a:t>
            </a:r>
            <a:r>
              <a:rPr lang="uk-UA" dirty="0" smtClean="0">
                <a:latin typeface="Comic Sans MS" pitchFamily="66" charset="0"/>
              </a:rPr>
              <a:t> виконав до альбому "Севастополь і його минуле" серію з 34 малюнків пером, присвячених 100-річчю перемоги Росії у Вітчизняній війні 1812 року. Протестом проти жорстокості війни з'явилася серія малюнків про російсько-японській війні 1904-1905 років. ("</a:t>
            </a:r>
            <a:r>
              <a:rPr lang="uk-UA" dirty="0" err="1" smtClean="0">
                <a:latin typeface="Comic Sans MS" pitchFamily="66" charset="0"/>
              </a:rPr>
              <a:t>Путилівська</a:t>
            </a:r>
            <a:r>
              <a:rPr lang="uk-UA" dirty="0" smtClean="0">
                <a:latin typeface="Comic Sans MS" pitchFamily="66" charset="0"/>
              </a:rPr>
              <a:t> сопка", "Бій під </a:t>
            </a:r>
            <a:r>
              <a:rPr lang="uk-UA" dirty="0" err="1" smtClean="0">
                <a:latin typeface="Comic Sans MS" pitchFamily="66" charset="0"/>
              </a:rPr>
              <a:t>Ляояном</a:t>
            </a:r>
            <a:r>
              <a:rPr lang="uk-UA" dirty="0" smtClean="0">
                <a:latin typeface="Comic Sans MS" pitchFamily="66" charset="0"/>
              </a:rPr>
              <a:t>", "Відступ від </a:t>
            </a:r>
            <a:r>
              <a:rPr lang="uk-UA" dirty="0" err="1" smtClean="0">
                <a:latin typeface="Comic Sans MS" pitchFamily="66" charset="0"/>
              </a:rPr>
              <a:t>Ляояна</a:t>
            </a:r>
            <a:r>
              <a:rPr lang="uk-UA" dirty="0" smtClean="0">
                <a:latin typeface="Comic Sans MS" pitchFamily="66" charset="0"/>
              </a:rPr>
              <a:t>", "Забутий").</a:t>
            </a:r>
            <a:endParaRPr lang="uk-UA" dirty="0">
              <a:latin typeface="Comic Sans MS" pitchFamily="66" charset="0"/>
            </a:endParaRPr>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4</a:t>
            </a:fld>
            <a:endParaRPr lang="ru-RU" sz="2000" dirty="0"/>
          </a:p>
        </p:txBody>
      </p:sp>
      <p:pic>
        <p:nvPicPr>
          <p:cNvPr id="18434" name="Picture 2" descr="Фотография"/>
          <p:cNvPicPr>
            <a:picLocks noChangeAspect="1" noChangeArrowheads="1"/>
          </p:cNvPicPr>
          <p:nvPr/>
        </p:nvPicPr>
        <p:blipFill>
          <a:blip r:embed="rId2"/>
          <a:srcRect/>
          <a:stretch>
            <a:fillRect/>
          </a:stretch>
        </p:blipFill>
        <p:spPr bwMode="auto">
          <a:xfrm>
            <a:off x="142844" y="142852"/>
            <a:ext cx="1357309" cy="2035963"/>
          </a:xfrm>
          <a:prstGeom prst="rect">
            <a:avLst/>
          </a:prstGeom>
          <a:ln>
            <a:noFill/>
          </a:ln>
          <a:effectLst>
            <a:outerShdw blurRad="292100" dist="139700" dir="2700000" algn="tl" rotWithShape="0">
              <a:srgbClr val="333333">
                <a:alpha val="65000"/>
              </a:srgbClr>
            </a:outerShdw>
          </a:effectLst>
        </p:spPr>
      </p:pic>
      <p:pic>
        <p:nvPicPr>
          <p:cNvPr id="18436" name="Picture 4" descr="VaslkivskyByUvarov.jpg"/>
          <p:cNvPicPr>
            <a:picLocks noChangeAspect="1" noChangeArrowheads="1"/>
          </p:cNvPicPr>
          <p:nvPr/>
        </p:nvPicPr>
        <p:blipFill>
          <a:blip r:embed="rId3"/>
          <a:srcRect/>
          <a:stretch>
            <a:fillRect/>
          </a:stretch>
        </p:blipFill>
        <p:spPr bwMode="auto">
          <a:xfrm>
            <a:off x="142844" y="2571744"/>
            <a:ext cx="1569471" cy="2071702"/>
          </a:xfrm>
          <a:prstGeom prst="rect">
            <a:avLst/>
          </a:prstGeom>
          <a:ln>
            <a:noFill/>
          </a:ln>
          <a:effectLst>
            <a:outerShdw blurRad="292100" dist="139700" dir="2700000" algn="tl" rotWithShape="0">
              <a:srgbClr val="333333">
                <a:alpha val="65000"/>
              </a:srgbClr>
            </a:outerShdw>
          </a:effectLst>
        </p:spPr>
      </p:pic>
      <p:pic>
        <p:nvPicPr>
          <p:cNvPr id="18438" name="Picture 6" descr="http://forum.artinvestment.ru/attachment.php?attachmentid=669591&amp;d=1267002484"/>
          <p:cNvPicPr>
            <a:picLocks noChangeAspect="1" noChangeArrowheads="1"/>
          </p:cNvPicPr>
          <p:nvPr/>
        </p:nvPicPr>
        <p:blipFill>
          <a:blip r:embed="rId4" cstate="print"/>
          <a:srcRect/>
          <a:stretch>
            <a:fillRect/>
          </a:stretch>
        </p:blipFill>
        <p:spPr bwMode="auto">
          <a:xfrm>
            <a:off x="357158" y="4714884"/>
            <a:ext cx="1571636" cy="1979419"/>
          </a:xfrm>
          <a:prstGeom prst="rect">
            <a:avLst/>
          </a:prstGeom>
          <a:ln>
            <a:noFill/>
          </a:ln>
          <a:effectLst>
            <a:outerShdw blurRad="292100" dist="139700" dir="2700000" algn="tl" rotWithShape="0">
              <a:srgbClr val="333333">
                <a:alpha val="65000"/>
              </a:srgbClr>
            </a:outerShdw>
          </a:effectLst>
        </p:spPr>
      </p:pic>
      <p:pic>
        <p:nvPicPr>
          <p:cNvPr id="18440" name="Picture 8" descr="http://forum.artinvestment.ru/attachment.php?attachmentid=669561&amp;d=1267002484"/>
          <p:cNvPicPr>
            <a:picLocks noChangeAspect="1" noChangeArrowheads="1"/>
          </p:cNvPicPr>
          <p:nvPr/>
        </p:nvPicPr>
        <p:blipFill>
          <a:blip r:embed="rId5" cstate="print"/>
          <a:srcRect/>
          <a:stretch>
            <a:fillRect/>
          </a:stretch>
        </p:blipFill>
        <p:spPr bwMode="auto">
          <a:xfrm>
            <a:off x="2428860" y="4733586"/>
            <a:ext cx="1571635" cy="1958366"/>
          </a:xfrm>
          <a:prstGeom prst="rect">
            <a:avLst/>
          </a:prstGeom>
          <a:ln>
            <a:noFill/>
          </a:ln>
          <a:effectLst>
            <a:outerShdw blurRad="292100" dist="139700" dir="2700000" algn="tl" rotWithShape="0">
              <a:srgbClr val="333333">
                <a:alpha val="65000"/>
              </a:srgbClr>
            </a:outerShdw>
          </a:effectLst>
        </p:spPr>
      </p:pic>
      <p:pic>
        <p:nvPicPr>
          <p:cNvPr id="18442" name="Picture 10" descr="http://forum.artinvestment.ru/attachment.php?attachmentid=669571&amp;d=1267002484"/>
          <p:cNvPicPr>
            <a:picLocks noChangeAspect="1" noChangeArrowheads="1"/>
          </p:cNvPicPr>
          <p:nvPr/>
        </p:nvPicPr>
        <p:blipFill>
          <a:blip r:embed="rId6" cstate="print"/>
          <a:srcRect/>
          <a:stretch>
            <a:fillRect/>
          </a:stretch>
        </p:blipFill>
        <p:spPr bwMode="auto">
          <a:xfrm>
            <a:off x="4357686" y="4732110"/>
            <a:ext cx="1571636" cy="1969190"/>
          </a:xfrm>
          <a:prstGeom prst="rect">
            <a:avLst/>
          </a:prstGeom>
          <a:ln>
            <a:noFill/>
          </a:ln>
          <a:effectLst>
            <a:outerShdw blurRad="292100" dist="139700" dir="2700000" algn="tl" rotWithShape="0">
              <a:srgbClr val="333333">
                <a:alpha val="65000"/>
              </a:srgbClr>
            </a:outerShdw>
          </a:effectLst>
        </p:spPr>
      </p:pic>
      <p:pic>
        <p:nvPicPr>
          <p:cNvPr id="18444" name="Picture 12" descr="http://forum.artinvestment.ru/attachment.php?attachmentid=669581&amp;d=1267002484"/>
          <p:cNvPicPr>
            <a:picLocks noChangeAspect="1" noChangeArrowheads="1"/>
          </p:cNvPicPr>
          <p:nvPr/>
        </p:nvPicPr>
        <p:blipFill>
          <a:blip r:embed="rId7" cstate="print"/>
          <a:srcRect/>
          <a:stretch>
            <a:fillRect/>
          </a:stretch>
        </p:blipFill>
        <p:spPr bwMode="auto">
          <a:xfrm flipH="1">
            <a:off x="6419028" y="4714884"/>
            <a:ext cx="1566725" cy="199265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00034" y="285728"/>
            <a:ext cx="8215370" cy="6088198"/>
          </a:xfrm>
        </p:spPr>
        <p:txBody>
          <a:bodyPr/>
          <a:lstStyle/>
          <a:p>
            <a:pPr algn="r">
              <a:buNone/>
            </a:pPr>
            <a:r>
              <a:rPr lang="uk-UA" dirty="0" smtClean="0">
                <a:latin typeface="Comic Sans MS" pitchFamily="66" charset="0"/>
              </a:rPr>
              <a:t>Талановитим оформлювачем та ілюстратором книг був</a:t>
            </a:r>
            <a:r>
              <a:rPr lang="uk-UA" u="sng" dirty="0" smtClean="0">
                <a:latin typeface="Comic Sans MS" pitchFamily="66" charset="0"/>
              </a:rPr>
              <a:t> Г. І. Нарбут</a:t>
            </a:r>
            <a:r>
              <a:rPr lang="uk-UA" dirty="0" smtClean="0">
                <a:latin typeface="Comic Sans MS" pitchFamily="66" charset="0"/>
              </a:rPr>
              <a:t>. Їм створені ілюстрації до байок</a:t>
            </a:r>
          </a:p>
          <a:p>
            <a:pPr algn="r">
              <a:buNone/>
            </a:pPr>
            <a:r>
              <a:rPr lang="uk-UA" dirty="0" smtClean="0">
                <a:latin typeface="Comic Sans MS" pitchFamily="66" charset="0"/>
              </a:rPr>
              <a:t> І. А. Крилова, казкам Г</a:t>
            </a:r>
            <a:r>
              <a:rPr lang="ru-RU" dirty="0" smtClean="0">
                <a:latin typeface="Comic Sans MS" pitchFamily="66" charset="0"/>
              </a:rPr>
              <a:t>. </a:t>
            </a:r>
            <a:r>
              <a:rPr lang="en-US" dirty="0" smtClean="0">
                <a:latin typeface="Comic Sans MS" pitchFamily="66" charset="0"/>
              </a:rPr>
              <a:t>X. </a:t>
            </a:r>
            <a:r>
              <a:rPr lang="ru-RU" dirty="0" smtClean="0">
                <a:latin typeface="Comic Sans MS" pitchFamily="66" charset="0"/>
              </a:rPr>
              <a:t>Андерсена та </a:t>
            </a:r>
            <a:r>
              <a:rPr lang="uk-UA" dirty="0" smtClean="0">
                <a:latin typeface="Comic Sans MS" pitchFamily="66" charset="0"/>
              </a:rPr>
              <a:t>інші. У творчості Нарбута своєрідно переплітаються </a:t>
            </a:r>
          </a:p>
          <a:p>
            <a:pPr algn="r">
              <a:buNone/>
            </a:pPr>
            <a:r>
              <a:rPr lang="uk-UA" dirty="0" smtClean="0">
                <a:latin typeface="Comic Sans MS" pitchFamily="66" charset="0"/>
              </a:rPr>
              <a:t>риси </a:t>
            </a:r>
            <a:r>
              <a:rPr lang="uk-UA" dirty="0" err="1" smtClean="0">
                <a:latin typeface="Comic Sans MS" pitchFamily="66" charset="0"/>
              </a:rPr>
              <a:t>декоративизму</a:t>
            </a:r>
            <a:r>
              <a:rPr lang="uk-UA" dirty="0" smtClean="0">
                <a:latin typeface="Comic Sans MS" pitchFamily="66" charset="0"/>
              </a:rPr>
              <a:t> і стилізації з</a:t>
            </a:r>
          </a:p>
          <a:p>
            <a:pPr algn="r">
              <a:buNone/>
            </a:pPr>
            <a:r>
              <a:rPr lang="uk-UA" dirty="0" smtClean="0">
                <a:latin typeface="Comic Sans MS" pitchFamily="66" charset="0"/>
              </a:rPr>
              <a:t>елементами народної  творчості. </a:t>
            </a:r>
            <a:endParaRPr lang="uk-UA" dirty="0">
              <a:latin typeface="Comic Sans MS" pitchFamily="66" charset="0"/>
            </a:endParaRPr>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5</a:t>
            </a:fld>
            <a:endParaRPr lang="ru-RU" sz="2000" dirty="0"/>
          </a:p>
        </p:txBody>
      </p:sp>
      <p:pic>
        <p:nvPicPr>
          <p:cNvPr id="19458" name="Picture 2" descr="File:Narbut2.jpg"/>
          <p:cNvPicPr>
            <a:picLocks noChangeAspect="1" noChangeArrowheads="1"/>
          </p:cNvPicPr>
          <p:nvPr/>
        </p:nvPicPr>
        <p:blipFill>
          <a:blip r:embed="rId2"/>
          <a:srcRect/>
          <a:stretch>
            <a:fillRect/>
          </a:stretch>
        </p:blipFill>
        <p:spPr bwMode="auto">
          <a:xfrm>
            <a:off x="714348" y="3571875"/>
            <a:ext cx="2643206" cy="3161275"/>
          </a:xfrm>
          <a:prstGeom prst="rect">
            <a:avLst/>
          </a:prstGeom>
          <a:ln>
            <a:noFill/>
          </a:ln>
          <a:effectLst>
            <a:outerShdw blurRad="292100" dist="139700" dir="2700000" algn="tl" rotWithShape="0">
              <a:srgbClr val="333333">
                <a:alpha val="65000"/>
              </a:srgbClr>
            </a:outerShdw>
          </a:effectLst>
        </p:spPr>
      </p:pic>
      <p:pic>
        <p:nvPicPr>
          <p:cNvPr id="19460" name="Picture 4" descr="http://upload.wikimedia.org/wikipedia/commons/thumb/1/1b/Narbut_Project_arms_of_Ukrainian_Derzhava_.jpg/200px-Narbut_Project_arms_of_Ukrainian_Derzhava_.jpg"/>
          <p:cNvPicPr>
            <a:picLocks noChangeAspect="1" noChangeArrowheads="1"/>
          </p:cNvPicPr>
          <p:nvPr/>
        </p:nvPicPr>
        <p:blipFill>
          <a:blip r:embed="rId3"/>
          <a:srcRect/>
          <a:stretch>
            <a:fillRect/>
          </a:stretch>
        </p:blipFill>
        <p:spPr bwMode="auto">
          <a:xfrm>
            <a:off x="142844" y="1571613"/>
            <a:ext cx="1846149" cy="1643074"/>
          </a:xfrm>
          <a:prstGeom prst="rect">
            <a:avLst/>
          </a:prstGeom>
          <a:ln>
            <a:noFill/>
          </a:ln>
          <a:effectLst>
            <a:outerShdw blurRad="292100" dist="139700" dir="2700000" algn="tl" rotWithShape="0">
              <a:srgbClr val="333333">
                <a:alpha val="65000"/>
              </a:srgbClr>
            </a:outerShdw>
          </a:effectLst>
        </p:spPr>
      </p:pic>
      <p:pic>
        <p:nvPicPr>
          <p:cNvPr id="19462" name="Picture 6" descr="http://upload.wikimedia.org/wikipedia/commons/thumb/e/e1/Narbut_Eneida.jpg/138px-Narbut_Eneida.jpg"/>
          <p:cNvPicPr>
            <a:picLocks noChangeAspect="1" noChangeArrowheads="1"/>
          </p:cNvPicPr>
          <p:nvPr/>
        </p:nvPicPr>
        <p:blipFill>
          <a:blip r:embed="rId4"/>
          <a:srcRect/>
          <a:stretch>
            <a:fillRect/>
          </a:stretch>
        </p:blipFill>
        <p:spPr bwMode="auto">
          <a:xfrm>
            <a:off x="6858016" y="3286124"/>
            <a:ext cx="1571636" cy="1993017"/>
          </a:xfrm>
          <a:prstGeom prst="rect">
            <a:avLst/>
          </a:prstGeom>
          <a:ln>
            <a:noFill/>
          </a:ln>
          <a:effectLst>
            <a:outerShdw blurRad="292100" dist="139700" dir="2700000" algn="tl" rotWithShape="0">
              <a:srgbClr val="333333">
                <a:alpha val="65000"/>
              </a:srgbClr>
            </a:outerShdw>
          </a:effectLst>
        </p:spPr>
      </p:pic>
      <p:pic>
        <p:nvPicPr>
          <p:cNvPr id="19464" name="Picture 8" descr="http://upload.wikimedia.org/wikipedia/commons/thumb/e/e6/Narbut_cover_Nightingale.jpg/200px-Narbut_cover_Nightingale.jpg"/>
          <p:cNvPicPr>
            <a:picLocks noChangeAspect="1" noChangeArrowheads="1"/>
          </p:cNvPicPr>
          <p:nvPr/>
        </p:nvPicPr>
        <p:blipFill>
          <a:blip r:embed="rId5"/>
          <a:srcRect/>
          <a:stretch>
            <a:fillRect/>
          </a:stretch>
        </p:blipFill>
        <p:spPr bwMode="auto">
          <a:xfrm>
            <a:off x="3857620" y="3000372"/>
            <a:ext cx="2476504" cy="325660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714612" y="357166"/>
            <a:ext cx="6110278" cy="6188224"/>
          </a:xfrm>
        </p:spPr>
        <p:txBody>
          <a:bodyPr/>
          <a:lstStyle/>
          <a:p>
            <a:pPr algn="ctr">
              <a:buNone/>
            </a:pPr>
            <a:r>
              <a:rPr lang="ru-RU" dirty="0" smtClean="0"/>
              <a:t>   </a:t>
            </a:r>
            <a:r>
              <a:rPr lang="uk-UA" u="sng" dirty="0" smtClean="0">
                <a:latin typeface="Comic Sans MS" pitchFamily="66" charset="0"/>
              </a:rPr>
              <a:t>Жук М.І. </a:t>
            </a:r>
            <a:r>
              <a:rPr lang="uk-UA" dirty="0" smtClean="0">
                <a:latin typeface="Comic Sans MS" pitchFamily="66" charset="0"/>
              </a:rPr>
              <a:t>- український графік, живописець. Навчався в Київській художній школі Н. І. Мурашко у Х. П. Платонова і Н. К. Пимоненка, в МУЖСА і Краківської АХ (1904). У 1925 - 1953 викладав в Одеській художній школі, з 1917 - професор. Працював у галузі станкового живопису, книжкової графіки. Разом з Г. І. Нарбутом і Ф. Г. Кричевським стояв біля витоків вищої художньої школи в Україні.</a:t>
            </a:r>
            <a:endParaRPr lang="uk-UA" dirty="0">
              <a:latin typeface="Comic Sans MS" pitchFamily="66" charset="0"/>
            </a:endParaRPr>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6</a:t>
            </a:fld>
            <a:endParaRPr lang="ru-RU" sz="2000" dirty="0"/>
          </a:p>
        </p:txBody>
      </p:sp>
      <p:sp>
        <p:nvSpPr>
          <p:cNvPr id="20482" name="AutoShape 2"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4" name="AutoShape 4"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6" name="AutoShape 6"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88" name="AutoShape 8"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0" name="AutoShape 10"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2" name="AutoShape 12"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4" name="AutoShape 14"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6" name="AutoShape 16"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498" name="AutoShape 18"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0" name="AutoShape 20"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2" name="AutoShape 22"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04" name="AutoShape 24" descr="data:image/jpeg;base64,/9j/4AAQSkZJRgABAQAAAQABAAD/2wCEAAkGBhQSEBUUEhAUFRQTFBQQFxUUFBQQFRUVFBQVFBQUFRQXHCYeFxkjGRQUHy8gIycpLCwsFR4xNTAqNSYrLCkBCQoKDgwOFw8PFCkYFxgpKSkpKSkpKSkpKSkpKSkpKSkpKSkpKSkpKSkpKSkpKSkpKSkpKSkpKSkpKSkpKSkpKf/AABEIAMgAyAMBIgACEQEDEQH/xAAbAAABBQEBAAAAAAAAAAAAAAACAAMEBQYBB//EADgQAAEDAgQDBgUCBQUBAAAAAAEAAhEDIQQFEjFBUWEGEyJxgaEykbHB8ELhFCNSktEHFWKi8YL/xAAYAQADAQEAAAAAAAAAAAAAAAAAAQIDBP/EAB0RAQEBAQACAwEAAAAAAAAAAAABAhEhMQMSQVH/2gAMAwEAAhEDEQA/APVSxBpTxFkJCtIQ1LSjhd0oBohKE4Qh0oBALhanAFxyAbcFFxWMawEzMcJTWbZj3YgfEdug5rM1MU7kTzvuVF1xecW+1/8A7uDt0UepiqhNp9E5k2XuI1vsDsOPqrltIDYAI80XkUDnVdMnVx2+sKOMwrNuYItuIstMQmamGa7cBH1H2n8VuBzplSx8LuRVkqHOckIGumLjcBOZHnPeMINnMsb+6O2ezuZZ2LnShhKnVlGqZmiEJCdIQaUwaIQFqfLUBagI7gutCN4Sa1ANFqScISQF84IYTrmodKAEBEAia1d0oBuFyE6WodKACEziKmkEnYCVJ0qvzh4bReT/AEn3SNjcVjXPcS50yTHH0U7IsKHOEiSDKzFfHDV+fZavspjGmwF+Kwl8uizkawN6LhajAsuFbuY0QhIRuPNMPrCEdDrwsdnmG/h67azLNeQx44X291p6uKhUecHvGOaeXyIMhRq9aY8VZ4eqLdVPYbKmy90saeYCuKIThajpagITzggIVoNkIYTpCbIQDLgk1G4LjWoACEkRC6gNA5qABPPC5pQAaULnJ2Eu7ugA0rhYnoQkIBotVfnFKaNQb+Bx9laFqjYlo0mTaD9FNOPEsdiOQj1Wo7F4sbW1W/ApLeymGxDHOpOeC427ywMHdg5SqvJ8G+higx7bg2Kx5yunvY9MpvkJFyaY6AoOZZu2k0nite8c/E5wUTFPssBm/wDqRVbPdUi4DiJI85FlUYL/AFIrVXQWCNrSSp+8XMV6P34Kg4wggrOZ72iOHo6yLnYHe6xVftXWedZqho4NG5jooul5w9cytsU2/nFXeGKyfY97jhKTnmS4F3lJMBamgdlplnr2llCQjC4Wq2ZshC5qcc1AQmDTghanHBcAQDZCSNwXEBoilCJwSQAhLSiC6gBShEQhIQDblDxL5lSq7lT4h+6m04pc6xjqDGNo0O8dMDgGzxlWFLCNOio5okjfiE9hagLr/I/m6bxOKuGzvJAm9uiholsfIhUOd5Ca9nHwC8c1LbjoXTmX5ZK+TksYDtPkVN1NtM96C0yA0yCIgjTsFN7F9i2s/mOpkSfCHGYC0eIYHukhWWErj4QR4QlJ5O68KPt1kbKtBuplmkdFgMbgtRA7pggaQ4CIb5cV6/mNem+k4FwggheaVi0l2kgltkbV8d/rS9mXAYWm0cAR8iVocNVss3kVAtw1OREjVz3JPBXODPNGajUX1J0hHCi4NylrWMrAFqaKfIQEKiMOC4AnHIWoAHJI3BJAaEhcARwlCkBSRQuQgOLhC7CSYR8QyypcTQV9UVbiad1OlRQVmqF/Dhrw+Li3PdXlSldG3Lu8oOgX1W9FHGnVHXVd30Hcyp1URY8FC0eKUmkSBWJCbzDKe8pECu6m48W+wTWLxehvD1WSq9qcTUc5lGgXEGJJt6JUkPNadfDjuqFV7muk+N2s9YPW1kx2fvQLWnxlxa6Z1anGx9yjxeFzFpLnaG6m3GppgdORVV2bw9T+MpNBMmoCfQyT7SpPr11jNLWtGzWho9AE/QqQo5sUTXK01dYN8q0bsqbA/nNXFLZa5Y6dhCQnEDgqSZeELQnCELQgBcFxOEJISvkl1KFK3FwooQPKCce+FGqY5o3TeJxQHFUuOzICUji2qZmzmoGJzqm27jCzeIza/hv9Fm88xrnANm7iBY7SVF01zj+tHmva9pEUecF2w9Fp+xGL7zCDm1zmnzmZXlVeiAABYCwHXzWu7CZn3VXQ4+GpA/8AobKZfKtZ8NTnnZ8VJcyzuXB3+FhcXie7Ja8FrgYg2916u5qoO0HZyniGw9t4sRYhaXPWedc9vOMa/WBBlQX5e6IaI5HZOdoclq4OoGUqmuQXBjrGB1Ve7tU8Nh1FwcOkj5rJt1T4/JsQJLqzjuYL3bXtumezuZNwmIbVe0ugOFjcTAm+6LHZ5Ufu2POVVdTBv5ITa9fyztBQxAmm/wAXFrrOHpx9FZ0mBeHU3FpBaSCOIMR1srzL+2lemQHnW3a/xfNPo69nwpEq2pOXnGSdohWEsfBP6SbhajCYp/8AUrzpnrLRIXJrD1SRdPFaMzbghajK41MgldXXBJMl4VyV1JZrcUTF4sNBngpFZ8CVk83xJmR9UWnJ0OOzHUTpsFS4p87mU7VqgjzUZ9yoayI9UqlxDf5rQdi79/mrqtxsFR1z/OZYb8VnWmfQ65iDykf4QMxZb4m2Lb9ZlO4lsjf3VRiw5sHhEnySOvbezWdDEUGuJ8QEHzFip+IHJeX9hM801dBNnib8xdemCvLZEGy2zrsc288ryntNUqHGVKrgDSpfyg6+4u63nxWdzDFgAwbbg9PwrUdtGVf4QsIJc5zhDbEFxJhwHQi6xmLpzh6YJ8ZAaGjeRYiBt+yitp6UeIrFzielk249L/ZPvwrmv0uEEQfmgcy5+SSTUdYvH5yCUIiwfdOU2zCZJeXPLYO0fVbvJu0bmgNdcfnFYvBtvt15q9w1Pl8kmk8vS8mzVtQWN+SugvOMixZp1geGxXpDTZa4vWPyTnoBQtN0bguALRk4Ul0pJku1whdSWbRV5vX0jax9lmsYJ/ZaDO8SBZwt7LJYp/Fh9JUWrxEarVHwjh/hAB12Uc4qDLhFzPG6cw7rkk23Uda8dqtCosdSAbUcRBgtB4/kqc+tqeYPooWefDpHSeHXdTVT0osBkhe0ue921hJ357ocbh3U6RBc5znWE/pCu6dTTSmJgCwvHMqqzCiHMLgTznn/AI8kJrmTYtzA1zT4mQW34tvH1XqeCx7qwpvpVNIdDrRBBEuafovJsuZDbG+/PlstF2IzsUazsNV2e6afEBx4Tyi/pCcvBVn2gqYirDWUyGB73F8eIAWBYOI4yoWFyYNxTpbZvinnIBnpMrcUiTpiC0tqW2cSDYgzAHQ3WJ7c5h3JeGWdVa2/EDSASeXFOz9KX8ZapS7yvUePhLiGxybYWVVi6MOcPS60eV4bSxo5NngPdUuNEveZ2KmU+IDaf51UrE5cWNpuDmkVG6hBmDsQeqYa2/r6J94dpAJNpETsOifU8OYSkd+AjzlaLLqcKgwzoEyb8OJhXWAxBLfX8hJcXOCsQvTcO8OY0jYgEfILzbA0o4X+kc1vchfNEDkSFp8d8o+WeE4oRunHBCAt3MApLpCSZLpJJJZtFbm9IOZcLCZhhC0yzbiF6JjWeGwusbmbLmRpPso0vDL165cL7osNX8PpCWMgfGIOwcNiouFfBIWTc9h2TV2/dR85ZvtyCl4V/wDOHkfz3TeMwut9zYenySMxh6YFMSbxy5qnx3h3+FxiJuD5LQ4ohthvt+BZ3OeW/sUJvoxhGaSQRvccbDb6KNmrCCx4MHoeIMg2XMtx8HS/gYB49AVNzKh/KMgcxxiN7oKemiyjOH1sOzTUILKdVtRu5cf6w79MzPosnnOLNatLZM6WXJJcQAL9d1DwONfTDu7fpD26TtcTMSpGT1WurNbubn1AVFFxgsfJ7t1NwOknmIjn1VPmxAeQP1X8hwWoa2Jnl7X36BYvG4jvKhd1j0Cj9XfEFS2XagtxPX9kNR0RACce87HjforQFhgTx26K+7P0/DqJ4wFnXNuIH38lqcgy172wGkjeBc/Pgg4vMKC4w0ev1W37PACmRyP2WXwOU1Z+AwOAIWoyFukOB3sqx7L5PSzKAIyhAXQ5QuSXXBJMlykkks2hLM58wE7dL2WmUfGYRtRsOEoDzDMaTh+g6RP/ACCpWth8zYg9Y6L0DMcn0zpcQeuyyWOwzQ/e+xgbrHU46M3pvLaUvc4iIGnzlFi8a1kl0kgW5K5wuB00upvcKixeCLnXHH0U2KlU9B9WtU1lsNbw4KNmrSZ33stZh8t0tgcVV5tgzpPPh80FWEqMPlbyVvlmOFRvdvIkAwTxtseqaZg5cZEgGDdOOytzbgRcEX25dSn7TJVPUwbhqMWa7T/4PJW/ZPDTUcf6Rb1XMbR8d9nDUDA34wr7sdg9TXEAfEGf2gf5QU9h7RV+7w54Of4R5bn2B+ayFCmZVx2txGrEaAZFMQLwNR3+3yUOlgzpE2i54eSPSr5qLXebD99/opGiGySb+iGjg3PfYbcTZTKuGDDcg7bIIWTZb3zjqdFNt3umIbyk8THsVuMqD6rQKGllIbAGHmNi6b3WbqU9OFpMFjXcXO2nQ2wbbht81s+xuXlsmQfDH/YI/TnpJp4Os0eH2Mn2K0uV0zo8fxc9j6qDk+CJrPdsJI91dOp3tzWmcst3vg2Kd4RvbATxTdXb5LZjxFckukpJkuEkklm0JJcldQDGJotIOoSsVicC11ZoDLTMrdkKJ/tzdYMKbOqzeVBqZSC34eCp35P4hafRbAlNNwrZlL69E1YzFTKoCo87y+G7L0Z9Icgsx2ioOe4so02lzQHPc8kMbM6RDbuJAJgR1PAlyc15eaMy4l5mQrankRcPsrfLsqJe5r2hr2EEhpLmEOBIcwwLWO/FaDKKFKqH6TIpvNJxiBqaAXAHjE+xWf1ta3UkeYdp8nNNjHAfq0z0K0GQZf3OA7x3/J59f/Fo+0WVU6mG1Uy17Q7dpDhY3uLbqNneFjLqdNou/SPuU+c6nvXlGGwbqj3OdJLiXnjcmfRXrcvimLdVocvyRlNrdbmskwNTmskngJ3PRW+KyPw7W/Ap8rnhgRhTJG3SOCbq5U4nkOs3W5Zk4bfTJ63TNXKHOOyPrRbFVicu1fw/LugB58fst7kOWaW+Y+6gZflAf3YIvTJ/tP4PktXRp6dvJaZz29rPWvHIboUg2QBxJJ5ldYLlG0XXB8RWzERTNc2TrnQolSrJTT0JSSK4mS5XJXUIZffdZtEQ0Xj4qtpmdIDo5TMc9gnqdeZ/pECeZ4/UBOuZcfkpp1EncxebcR9kAffDmOJF943/ADqmH5nTDg0vAJE3tbrO3lxUbE5eYZoI1USXNEATY+A8hpMegKZxnZ5tR5eXuBLqb9muAdT+GZs4e9ze6AmYthc9kE+Ekkh8AWEhzf1TMdJUk1wCBIkyQOg+I+4+arsLlBbV19/UPxeEinEPcHHZszIF1x2UuLtXfuk0nUTZsQYIItYz80Gsm1w4HSQYJbaDBBg/KFU4inWZVe6mxj6dXSXB1Q0ix7RpJB0kOaWtb5FqscHhyxkF2pxJcXQGy4m9hYKLl+X1GtDaj2Oa2QAxpbqHAv1EyecWuglJjaGIZRq1290x7oMaX1IYGlrGh1pcXOB4fEU3hXgsZhKWHrUpD3aq1MBry0hzy/SSSHPcJNtytFnOFfUphtMtae8pul14a14c6BxMD8hM5hlBqVqdVld9MsD2ENDXB7HlpLfEDF2i4S4fTRwjG0X0nPYHE636YpgOqvOkAcAYgeSj5i6nFNjnhuhzKfi4ue0aQOZi/qq+lllapmBc5wdhTUdXDbNJfTY1jZsdTWuiPEBMmLKZiey5c59c4h9OuHPeyox0MptIDQwscII0gSTeZuEA5hcgpOrVO+ote6wYXtDwKZaLN1AgeLVMfRC3KRRrNpU7UaoeWs4U3sgkM5NcDtwIT+UZ+6rQpkUn1KjmAv0t7umHRDoe6BEg7SrGhQdq11I1QQA2SGAxME7kwL9EcHajjKxyRjAtHBT0DlUieo9DDhrpA6J9wtZcQucmAyV0CN1xzzzTbigqCq6U0N049N8UyJySTkkyXKSSSzaEkkkgBDUSSSASSSSASSSSAS4UkkBX4PLe7cTrcWmQ1pgBgc4ucBAuJjfYAC6YxDBUpmo4agAXMa67RuAS3YunmDEpJIJZ4WjoY1o/SA3+0R9kZSSQAEoXOSSVkb1LhKSSAAoSkkgG3lNjdcSTJ1ySSSCf/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506" name="Picture 26" descr="Михаил Жук: Художник, поэт, педагог. Литературно-художественный вечер"/>
          <p:cNvPicPr>
            <a:picLocks noChangeAspect="1" noChangeArrowheads="1"/>
          </p:cNvPicPr>
          <p:nvPr/>
        </p:nvPicPr>
        <p:blipFill>
          <a:blip r:embed="rId2"/>
          <a:srcRect/>
          <a:stretch>
            <a:fillRect/>
          </a:stretch>
        </p:blipFill>
        <p:spPr bwMode="auto">
          <a:xfrm>
            <a:off x="214282" y="142852"/>
            <a:ext cx="2786082" cy="2786082"/>
          </a:xfrm>
          <a:prstGeom prst="rect">
            <a:avLst/>
          </a:prstGeom>
          <a:ln>
            <a:noFill/>
          </a:ln>
          <a:effectLst>
            <a:outerShdw blurRad="292100" dist="139700" dir="2700000" algn="tl" rotWithShape="0">
              <a:srgbClr val="333333">
                <a:alpha val="65000"/>
              </a:srgbClr>
            </a:outerShdw>
          </a:effectLst>
        </p:spPr>
      </p:pic>
      <p:pic>
        <p:nvPicPr>
          <p:cNvPr id="20508" name="Picture 28" descr="«Дорога в лесу», 1939&#10;бумага, акварель; 44х32;&#10;правый нижний угол &#10;авторская монограмма и «1939»"/>
          <p:cNvPicPr>
            <a:picLocks noChangeAspect="1" noChangeArrowheads="1"/>
          </p:cNvPicPr>
          <p:nvPr/>
        </p:nvPicPr>
        <p:blipFill>
          <a:blip r:embed="rId3"/>
          <a:srcRect/>
          <a:stretch>
            <a:fillRect/>
          </a:stretch>
        </p:blipFill>
        <p:spPr bwMode="auto">
          <a:xfrm>
            <a:off x="214282" y="3355722"/>
            <a:ext cx="2357454" cy="3288295"/>
          </a:xfrm>
          <a:prstGeom prst="rect">
            <a:avLst/>
          </a:prstGeom>
          <a:ln>
            <a:noFill/>
          </a:ln>
          <a:effectLst>
            <a:outerShdw blurRad="292100" dist="139700" dir="2700000" algn="tl" rotWithShape="0">
              <a:srgbClr val="333333">
                <a:alpha val="65000"/>
              </a:srgbClr>
            </a:outerShdw>
          </a:effectLst>
        </p:spPr>
      </p:pic>
      <p:pic>
        <p:nvPicPr>
          <p:cNvPr id="20510" name="Picture 30" descr="http://krai.lib.kherson.ua/images/gallery/krai/small/1/lib-2I15koP.jpg"/>
          <p:cNvPicPr>
            <a:picLocks noChangeAspect="1" noChangeArrowheads="1"/>
          </p:cNvPicPr>
          <p:nvPr/>
        </p:nvPicPr>
        <p:blipFill>
          <a:blip r:embed="rId4"/>
          <a:srcRect/>
          <a:stretch>
            <a:fillRect/>
          </a:stretch>
        </p:blipFill>
        <p:spPr bwMode="auto">
          <a:xfrm>
            <a:off x="3071802" y="4572008"/>
            <a:ext cx="1428760" cy="20218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214414" y="214290"/>
            <a:ext cx="7467600" cy="6286544"/>
          </a:xfrm>
        </p:spPr>
        <p:txBody>
          <a:bodyPr>
            <a:normAutofit/>
          </a:bodyPr>
          <a:lstStyle/>
          <a:p>
            <a:pPr algn="r">
              <a:buNone/>
            </a:pPr>
            <a:r>
              <a:rPr lang="uk-UA" sz="2000" u="sng" dirty="0" smtClean="0">
                <a:latin typeface="Comic Sans MS" pitchFamily="66" charset="0"/>
              </a:rPr>
              <a:t>Анатолій Дмитрович </a:t>
            </a:r>
            <a:r>
              <a:rPr lang="uk-UA" sz="2000" u="sng" dirty="0" err="1" smtClean="0">
                <a:latin typeface="Comic Sans MS" pitchFamily="66" charset="0"/>
              </a:rPr>
              <a:t>Базилевич</a:t>
            </a:r>
            <a:r>
              <a:rPr lang="uk-UA" sz="2000" u="sng" dirty="0" smtClean="0">
                <a:latin typeface="Comic Sans MS" pitchFamily="66" charset="0"/>
              </a:rPr>
              <a:t> </a:t>
            </a:r>
            <a:r>
              <a:rPr lang="uk-UA" sz="2000" dirty="0" smtClean="0">
                <a:latin typeface="Comic Sans MS" pitchFamily="66" charset="0"/>
              </a:rPr>
              <a:t>- Графік, народний художник України (1993).</a:t>
            </a:r>
          </a:p>
          <a:p>
            <a:pPr algn="r">
              <a:buNone/>
            </a:pPr>
            <a:r>
              <a:rPr lang="uk-UA" sz="2000" dirty="0" smtClean="0">
                <a:latin typeface="Comic Sans MS" pitchFamily="66" charset="0"/>
              </a:rPr>
              <a:t>У 1953 році закінчив Харківський художній інститут. Працював у галузі книжкової та станкової графіки. Ілюстрації до творів "Пан </a:t>
            </a:r>
            <a:r>
              <a:rPr lang="uk-UA" sz="2000" dirty="0" err="1" smtClean="0">
                <a:latin typeface="Comic Sans MS" pitchFamily="66" charset="0"/>
              </a:rPr>
              <a:t>Халявський</a:t>
            </a:r>
            <a:r>
              <a:rPr lang="uk-UA" sz="2000" dirty="0" smtClean="0">
                <a:latin typeface="Comic Sans MS" pitchFamily="66" charset="0"/>
              </a:rPr>
              <a:t>" Г. </a:t>
            </a:r>
            <a:r>
              <a:rPr lang="uk-UA" sz="2000" dirty="0" err="1" smtClean="0">
                <a:latin typeface="Comic Sans MS" pitchFamily="66" charset="0"/>
              </a:rPr>
              <a:t>Квітки-Основ'яненка</a:t>
            </a:r>
            <a:r>
              <a:rPr lang="uk-UA" sz="2000" dirty="0" smtClean="0">
                <a:latin typeface="Comic Sans MS" pitchFamily="66" charset="0"/>
              </a:rPr>
              <a:t> (1959), "Енеїда" І. Котляревського (1968, 1994), до збірників українських народних казок (1970, 1974), до казок М. Стельмаха (1980), до книги В. Бровченко "Як Мамай до Канади їхав" (1984), "Наталки Полтавки" І. Котляревського (1990), творів Івана Франка, Марко Вовчок та він Жив у Києві.</a:t>
            </a:r>
            <a:endParaRPr lang="uk-UA" sz="2000" dirty="0">
              <a:latin typeface="Comic Sans MS" pitchFamily="66" charset="0"/>
            </a:endParaRPr>
          </a:p>
        </p:txBody>
      </p:sp>
      <p:sp>
        <p:nvSpPr>
          <p:cNvPr id="4" name="Номер слайда 3"/>
          <p:cNvSpPr>
            <a:spLocks noGrp="1"/>
          </p:cNvSpPr>
          <p:nvPr>
            <p:ph type="sldNum" sz="quarter" idx="15"/>
          </p:nvPr>
        </p:nvSpPr>
        <p:spPr/>
        <p:txBody>
          <a:bodyPr/>
          <a:lstStyle/>
          <a:p>
            <a:fld id="{BECBAD83-4A3E-4AE8-9E83-39DA032D0F64}" type="slidenum">
              <a:rPr lang="ru-RU" sz="2000" smtClean="0"/>
              <a:pPr/>
              <a:t>7</a:t>
            </a:fld>
            <a:endParaRPr lang="ru-RU" sz="2000" dirty="0"/>
          </a:p>
        </p:txBody>
      </p:sp>
      <p:pic>
        <p:nvPicPr>
          <p:cNvPr id="21506" name="Picture 2" descr="Bazylev n.jpg"/>
          <p:cNvPicPr>
            <a:picLocks noChangeAspect="1" noChangeArrowheads="1"/>
          </p:cNvPicPr>
          <p:nvPr/>
        </p:nvPicPr>
        <p:blipFill>
          <a:blip r:embed="rId2"/>
          <a:srcRect/>
          <a:stretch>
            <a:fillRect/>
          </a:stretch>
        </p:blipFill>
        <p:spPr bwMode="auto">
          <a:xfrm>
            <a:off x="142844" y="214290"/>
            <a:ext cx="1626990" cy="2071702"/>
          </a:xfrm>
          <a:prstGeom prst="rect">
            <a:avLst/>
          </a:prstGeom>
          <a:ln>
            <a:noFill/>
          </a:ln>
          <a:effectLst>
            <a:outerShdw blurRad="292100" dist="139700" dir="2700000" algn="tl" rotWithShape="0">
              <a:srgbClr val="333333">
                <a:alpha val="65000"/>
              </a:srgbClr>
            </a:outerShdw>
          </a:effectLst>
        </p:spPr>
      </p:pic>
      <p:sp>
        <p:nvSpPr>
          <p:cNvPr id="21508" name="AutoShape 4" descr="data:image/jpeg;base64,/9j/4AAQSkZJRgABAQAAAQABAAD/2wCEAAkGBhMSERUUExQWFRUWGR4aGBgYGRgdHBseHhoeHCAbHB0aHCYgHB0kGRwbIC8gJicpLCwsHx8xNTEqNScrLCkBCQoKDgwOGg8PGjIkHyQsLTQqNCwsLCwsLCwsLCwsLCovLCwtLCwsKiwtLCwsLCosLCwsLCwsLCwsLCwsKS0sKf/AABEIAPYAzQMBIgACEQEDEQH/xAAcAAACAgMBAQAAAAAAAAAAAAAFBgQHAAIDAQj/xABLEAACAQMCAwQHBAYHBgQHAAABAgMEERIAIQUTMQYiQVEHFDJhcYGRI0JSoTNicpKisRUkgsHC0eEWQ1NjsvA0VHOzFyVEg5PD0v/EABsBAAIDAQEBAAAAAAAAAAAAAAMEAAECBQYH/8QANREAAQMBBQQJAwUBAQEAAAAAAQACEQMEEiExQQUTUXEUImGBkaGxwfAyUtEjQsLh8XKSM//aAAwDAQACEQMRAD8Auk0EZ6ov0GvP6Ni/4a/Qak6Cdta6aGgqJIAxlSMlcQCw82AOxIW5APloe7ZwHgt33cVUPpm7eKsk1FTtyygQExAAlycnDPa4ULiMVsSSbmwsa17IdtJ+HzB47Ol+/E+6OP8AC1ujDce8bGB2gro5qmSSJGSNj3VdizdAMnY9WYgsT5k6HDWgxoEQqvu4r6I4J6deGSRg1EJp5LkFQnMX3EMoF7jzA3v8Sc4d6WOETMVjzYgXONNK1h5kIhNtxvbxGvlvUmh4lLAxaGV4mIsWjZlJFwbEqQbXA29w1W7ZwCl93FfY/DOIUlQLwPDIB1xKkj3EdQfcdTvVE/Av0GvjCmrKmSoV43meoYjFlZzKWtYWI7xNttXX2N7a8YhqIaetMD5PGpjd09ZxkYLkFiJIKA5sJFBxDe8iXG8FLx4q5PVk/Cv0GvfVl/Cv0GumlztRxp1YU8DBZGXJ5NiYkNwCAdi7EELcWGLE3sFbL7jGlzslpgc83QjzRoOoUfG2tuUvkPoNVvP2bpXa8sKTOerzDmud72ykufl0HhbW8VG1NZ6JuUV/3BJ5Dj8JXcRnydLEG18gLaQbb6RMRCcdYqgEgqxeUPIfTXvKHkPpoTwjtTDPTGoy5apkJQ5AMTJs6uendI69CLEbHQep49UVIvETTRHoxUc5vJgGusQI3sys24uEItp2pVp023nJRlN7zATdyx5DWYDyGkj+iVJyM1Vl1v6zUAfuh8Pla2uNd2qmoGhDSNViaQRrCVXnEk9Y2UKpCjqHH9seK9O2UnugBFfZntEyn7EazAeWhvH+JcmEvzoIPDmTnuL77ZLkb2GOS/HzA0faGilYq3FllLbBFmhjH9nlhZP4jp3BLQU34DyGolRxWnj9uWJP2nQfzOkL0hdpeGcPjVWp4qqoYZRo4Elr3s7u+RC3v43O9vEiu+zXplqoKhWn5ZgLDOOOKNQib3wK9642NiT0I66hIC0Gkq/B2ipP/Mwf/lj/AM9dYeN07+xPE37MiH+R11aCOUIxVXt3kJANrjqL9DY9dD6vsvC7K5UFkviWCuRfqA0isUB29m3TVrKMX1mlFuyTQ/8Ah5Hp1BLfZuQoubtlzmkjsfdFt4W12pO0M0SfbD1kXPfp45SQt+psmDYruSpBNjihNhqKQmjWa0hmV1DKQysAQQbgg7gg+ItrfVqlmgXbupMfDKx1NmWnlsfI4Gx+ujugHpAgL8LrVAuTTyWA8bITqKBfKvaDgZhdig7gt43sCNifGxIYfEEeWh9fQ8s3DB0JOLr0NvMdVNipKncXGnmmri7RB1DLIDG3iNwWAba3TC3mGby0I4z2OeI8ymuwG+P3l+H4h19/x0sytk1y71s2YXA1rOJE4jUa4Dhj8CU9EOB8GeqmWJNr7u59mNbi7sfBRf57AbkDUAjVu+hrskrgTipjEri8Sq2TRyRsSDNFcAqVU9d7OMSjANplcFTOG8CTh8d4qdwTaNpZpBStLcFt3kOcYbIWhgGey8xw2SAzwftRLLJQQnhslAOeTFJFjymDwyq25QC5BMnRr4g6e6mrp6mHGsVIpIizOGwblmLEtIjupAXF0YPYMA6+ybgIvaPtWZo3oooS0kdmpMZeZUK0SBonZAXkDlgchJgVUi+RLBaVp9bgtcjMYq7NSlgtRCjWfexDQ8qy7gEEMduuhPEOz3ELvNGadpHKs0ZMvfIVUOMhIEYxW4XAi/xJ050js0aF1xYqCy+RI3G3kdtddZfTa8Q7JaY9zDLVU3E5a41XIHKokVV+2qRdZHY2VIipxPlucrnp0v1o+z3FaxzDUBaKGPuyTQtk85/5F/0akb5EXHTrcBi7b+kaCiQqInqpGcRctB3c2UkRu5BUMR93drEG1iNCOC08tTlFTVJSkQXC07dwM4yeNJ8cmjjY2Qx4Y7r92wWdQo0gDdTArVahIvLtLwqnhkFHTxqkFNjI4G+c7C6mQ3uzIgV+9e5eMi2A1nGePw0qB5Sd2Cqqgl3Y9FVRux0t8e4V6vzDDXVEcvVi0vOQmwUFzMSF2GIOQO1hcgDXHszDJV1MSlWpKiFMwcmYzA3XNVnFiAcXu4Zg2NwLXKFRu+qXzlw1+cpTjP0mXdeOiO8S7X+qoj1dPJTq98Q70+ZAFyRGJcza4FgCbkbaQP8A4riPiHrawJPimCZs64AkluX1AJBCliLmzdAwAZ+3nY5J7PVVdQZUBVLiE9Te2KxpcXt4i3mOuqr4v2XqKUI80bIkhOLkeR2DAElGIGQU7/Q2Ys7aIMsz7UGrvIh3kri7I9p6OulLEs9XbJmmC5AGwIisSqoNu6vxNySdO3E+Hwck8zGQMNlxUhviCDtvv8huSAflJWIIYbEHYg7gixvtuLbb/nq0vR56RJJJ0SpUOy4qs5YDc3CCRSbNckgMPErcXsdR9nDSXkXhzxCyHkw0GFr2u9HMJY8poqaoY92nLBQ+1wACe6xttbbrfrtWFXCyOyOCjKbMpFiLeBH/AH+d9fVVfwCKpDSiNC0gxkBHtbAdT7gB8APLVR9s+wTVCmaCSSZ4xa78uzqPuqVQM7AdHYm/S5PS2Vrjoceqcj891ssvtluYzCROA9u6+jt6vUyKo+4Tklh4YNcAfC2r99G/pZh4iqxS2iqwN06K9urRk/XE7jfqBfXzZS0UsjBI0d3P3EVmY29wBOmej9G3FY2imFLJH9pGEZioKszgKSMsxZiN7bddPZYhJkA5r6s0F41SkrZmOG5PtdPInmItvc1xovZsfDK3yvpL4xxZ1lVJOYrsSFlWnQqvvxPNlI8b2Vdjdl21tCCL9i1VIZIkbKOKVljN0NlKrJiOX3QFZyoA6KoHhpg1B4IqchDHLzlYX5uSsZD4sSvd38gAB0AAFtTtWqKzXOogDoyN0YFT8CLHXTWaii+aKCnNM/Kc2KM1O/kHjYhWt4Zpbr+oN761irHtLFe1Q0mMak7faMEjZf1RcXt4g+J05+lfs0I6sylfsK0BHP4J1FlPuzQC3vT36QmiaUqoIjq6Vg0bbm+Jup7173Iv963j4jSDmAPx+fMl7Cz2mpUso3R60EDnGXP9w44hWx299DUdZS08dMY4pqdQiuw/SIFAxdlGV7gEE3t3tu9fVY9gaOpoC1bTKk8kNSaSaImwdZCioVYju3kuMj5rt11dPYz0hRVVEZqhkgkg7lSGIUI/nufZbqNz5b20g+irg6uKqnd2A4hTesIRsVxnmTJb/eW8bX87eWnl5EggwU+cWWXiFI0lNnT1DQSwCKcGMqZGjDMTYtdAndZbg3+FlXsp6K6ej4lFH9oWiUVAldlUyEDArGqi/LDvdwxBF4x3gSdMXpA7HQVEQkZZJK4ry6ZkllXGUrs4UPgiqRmxt0U9TYH3s1wCdVLLPlPHJLTmSfOUrCJSyiMZqAxTlXJvewJviBq1SedLNfxlqipajicxhQTJJfFnxCkxQm2xGaZyD2QwC94loxvEe1U0cZpapooauTkRo0LnvmeQRM8QkUG8Zya1mxGN+uonDIuTT1iyCNTw2cSq0SkFgsKSubMzFTKjOrEHfN9RRBa30f18hSl9ZdaEAs5njppUUA3VVvZ2a59tgp9omx2aNwuqqIIjSwo3M5kocBSgUmVjhfvBVGWWRvcMMVa/dTu13pU4jM7iGSQU4kGJMcJGad84ssewGzYsWZbAk6cuB1c0sazvMzS1EUUxCoqnFMY5HYhWDNgyd4IB3UBA3bSlpbeAAznBM2d10knJeT09NTWWrkYyuDZkWTGMsCt0xDctjc99iXbfcjYDamshiZDR1KPJEckWSpAkWQGzIBLvjIhKMtwAVUgXvqy6ySloYoIapQyObySuFKmTHvSSm/dXwuRiMlGw20sdu+K08Vo5aM1FE67pAVXlrseY0eAYPkbhgwsLdMjlhtkIgl34RHWoHJq58Iqi9Oa2VjKzjNQBcgDoijrlfu28CSNySW69quBhqCoeVpG5WC1BDEqdxzGSJu6giyyVl75MZBLfei8IaOYiH2kWCNqZFCqEVp5iJ35YCZRxKjEnYMvduzC/ftl6SzFPHDDRyEsDLKGUHulbB3jie7LY75kD5iwqhZxi44zl2Kq1Y4NGEZqluAdmaiukZKZc8Bd3JxRF/EzNYLe1wDv7tjo4/oyqVieYBZgCAr08wIyYBlsOUTJcFbYHxFjq8OztO1PEzU8FoOWZDCphKmRsXtAVYtiVL92QgC8YGIuAL472vpvWYuG0yozVCiQGIhDG2PNjbpYuQqEKSNupAIu5GCWvYrnQwVU1CIWZ1Z4lXJSV5soAVry4MkcYc2OxMhuALCzjT2Z4xDAHWqWU5heVLTjZbe0OVd2sdrBSSNwBbewKiYiiVqZImdAqooHcDKwUoNrgBxj5rb3aTu11XWSSBIZWE9mty1dYyqXzRXucXzxORPQAYkXyGKDLoaRK2az714GEV7GdkcKeeQPTmaoYsWjiYIrAYlWUssjgSZMUYixJFhrKvs2tKkkpkvKCkgRe6rJFKkpURKQjSHBgHChu9bexuTo+IpMZaaF8aiCdDMjtZyA6OW7vVXj6EC2+Jtvpeh4FV1XE/wD5iYDFGOZTxImSWBsVYywd9rMhLK4swFhvsUAAQEIkkyVYyOCARuDuNRK2I2uoNrdFJBv4bArf5sNSwLahcVrERO+tx4k4BV95MhC7fM+7WllL3ApeVV2QRrFPlkqEG0w7+RVAUVmUPkTIzMQptsdN+karkqeYKrFFjgViolkkAkJUi9jy0hAUkZ8tmNzYWF2doZMlDWIuAbHYi46H36oKytZKpF9p1HxIGoU/aWkT26mBfjKg/mdVZxDsVPS07z1ScGp0Te6U0jn3AZFSWJ2AA30nwy1soBfkU6+UUEYcj33Bx+ugOqubmPNO2exutBu05Pd7kq5O0Pavg9TA8E9ZTNG4sbSoSD1DAqTZgbEHzGqJ4vVIJbQv61LAbxzwqSrpvtJexUkXBtcX3HXRCHsjT3ycNIx3Jdjv8hYaKwwKgxVQoHgBYaBUtDTovRWLY9elN54APDHlyI0KS34mzyGWSLIOUEaXKqWC4qwUlgW3bvXaxY9OgO9nOO1VNNG8M6M1OrRpBMQVwZgWVXWxIyFumzKdTG4FDuAuG/3GZfyUgakvRIVClFKgWAIFgPK2s7+PpTA2QXCKpB17ZOeMA+M8lafY/wBJUNYwhlQ01T/wnIs9huYn6OB5dR5eOq37Q8bqKHjVTNSMWdpQHgJ+zkRYYycvwsCbButz5X0HqOAowAR5I7EMuLbKR0Khr4Efq21rwzJqiokmZ3nZhd3xuyWsrWUWscT9BoptEtkZhIN2KWV7jvpd25a+OHAItxH01yyyQRVlIsEYqIZGkBclVjmSQle73vZ3t106rLRV9VNNSSLJNJTq8bwsqzBkJRw+dgUKvD9nIMTbcdLJLxg9QCP+/DQKi4OizPgWhmibKOWNsWxa5B22O+S7+A1G2kHMLFo2C5pG6dM5Th2x8hE+LxJRcPWh5EkFaDedXmjEUyMxtIV5oSS5sALEpaxNh3pMPGzEtP62aeSmLmDGKOQTQWRlJQpurpiAbX6+RvoUOMOJ5F4m+a1WCNVWuAiAgRhQLR3ubsOl2I33DU3ZIQqDEBUwLdxTuEPW57jFbHqSLi5P3vMVauLwJ7u3v0K5rbM+neY4Qdez8hSOO9v4ailI5zLU4NCZOTPgYZJIy7FQBaQxIDiCMSWAYdQvf01B9perq2UgkMIgpu17ME5KkbEi2bC5J3zI1GrONcMmhfCgeEqwV39XUYb967JfE2uLHfXaiquFyUxEcsMUruQpdpECZNbcBlIS223QG/hou+cRi0pfdMGoTd2Zlc059XppXp2dEODU7ryEZUMbqX5luRm9gpYu7DoATL4uKGsd0NTHzLSCRy0kbxLKCuDQld+4ce8ykEsbfd0S7NxgWHdDA4/avyalCt+XFLyxjUIcXxcbFQLB920ncY7TUIWulk5DTCR7RSFXcsirFjdtypkRitgO4VuBuNFe7dMF0ShNG8eZMJtn7W09IQ8RE1LLaJ7PAiq6RHvKZXUG8ceDKTa6C29wZHBeK0frPMUxxxmMnmSmAMSWDAK2ZcqBkbEBQCoU2FhE7CU0cVLHhHynxGTx0spdiwD5B3iCqCWvhhipuBsNDl7M03rdS/q4D8wHJgvMDugdzdBsDmD1O5cDu46lWtumXipTpbx90Kbxiul9ZY0FVC6yfaNHCryG6tFYMI2OLN3ryAoCtwUY94SOB1yU9QebFNT4RWVBJUTLKosOcVIvdRZN1Lm++wUkHwOOJeJVK/aj7OOwzqFjQWJu0kbHEsch3hbu9Rfcz2q7P088cEMqJIGcyXM0kzAAfddzlgw6/dG43JB1BVG73h4SoaX6m7Cny1/DKlyeYkqyFZOajgcpijIGWVSHjZlhZbgi2Nja4uuJXYJG9TVz54uI+a7R2sVyKlFQuL498ltjsdzeNwjgMUNVKaaKQSKQo5C07TLlZy2dTJazBbWxJAzt12Ye18CNFEKohlaZAFqooyxPXuPGQi7XJBBJAYeI0N81ad4EjXBEZFKpdInRKnZH0tNSU/KrEmmcSsDPkTEAz2FpCD3RfqSTb6anP6SIoQJI+GRxkHEMxK42NgOYkDJvtbFyDe3W4HtSkMdRAyYgWaxzTAOCjKDzAYwSquBex3NiOoc+K1LR0kxn5xDRvfL1e6d0iyBD3m8QDf4+GtUXmoy9ks1WtY+M0r1npCJNpKePNTmq4zyEsLbreNb2Ygg+6+xVsSFB2y4kC3rNCV2Upy45W6i7A45DumwvtffbStwvtBBV1QeNlktTorIYpJBGwcrKMO5KAUktzF7ox7wN1GrKFfHYHnRDaxvK7C4J6MWF+u+1x4+Grp3ntk4FU+60wBKqjjfHW4nUesNcUsRIpYyLA22M7A9Wb7t+g8Lkkx2GpSIAoAFgBYDwFumgXH6x4Qsg9gHv3H0B8gelx0JU9LjSTiajl76zUqdioQMhn+fmi6mcxvZySjnut+FjtgfceoPncfh1M1zZVdbEXVh09x1wppircp9z1RvxL7/1htfz2PiQBxKcBuGDkcvx+PDgpZ1muMtaiuELDJug8fH+dj9DruNZRQ4HI5L0DQ+epC1MS33dHFvO1iD8u99dEdQuKbKj23SRCPcC2BP7rHW25oNabsjSD3A4+SmnQuXasT9aJ7/2WUj6XP10TOhVT/4yH/05D+a6jMzyWa+DR/031CIVMCupVgCrdQdTOwfFWp5BRSklGu1M5PgNzEfeOo91/cNR7HUCt4kkFRSySkhEkLMQCSAI2F7De12Gs3bzS35KU2lSYaW8OY17CcuSaoaocM4nz0NqeoYc9dgAHbHmWv1SYqS25tMR4DR70rpBJTwLHFHNNJVJGhEaSFdi0ndI732YIx8yD4A6CdoUjqEgsVdKjmQhlsQVeFnBB/biQ/LUWgmeskoTTy8sUdMs2QWPEVE4H2bIqhSBGDexDd/qDvpizV4py/T/ABeMtNGXi7qmmqhlMRji5tTSpGFnSZcZ8Dd15QdFcuqHElyDYLbvgk+ekWkgn4YfVoIpTNEWiZUS6oEzzUkC33RcdMhqFUceIqT62jUsrlFgrILvEDbHGQEXVXZt0cFeneuoYE+xdHl/V2j5JoYY6cre92Zg8hW/WORI4iGO5yYEAgjT7HteJaZSTmuYYIQDh3ExQUkDuqySOqHCA1EAjcKABMmZWwZSp7oJCnuWVrKNdwwVM0ks5ZpmJbmB5F2a+wGRACm4C+C4j42d2r7LNWw8Tjueawj5J6YiOMSRrt5zGa7WuQ9ugFqyWpkeOBo0yeYKii22cgGOXkM7An36BXvSAF3tjigWPNVsxBxxwRfsb2ZU1UlUqzxwBMVlWeQShyQmBDMRIDIGCjpZkuDfZ/4x2K9aCzVDyGYW7qSMiqoN8ByyMm82NwW8ALKBfbPhT0fCVhgkwYyxKHHktsb363EaA32O/noXJ25youegWOqrAVbBpGaMRkrI5y2XG5CgA95gbkA6MSAIK5DaD6rgaYzJA+d6GcR7POa4JQVDNG7U6zpKkE2JbNiAGWwMcSl2vvuoudgGbs5w71wlqynhekWSSGnj5SBQ6Ni8rpk4u8iuinLu42A+00hcOoIo7PT3jYdJInKsfi6m7A+INwfHT76N6qUUVQjupp6dgkTEWYYjmOWYe3YsLbA3BB89Yp1WuwATdt2bUszRUc4EFQ+PdlFjrkj4fTiEjEymn5SsUYjvWkcRnAqboysGEq7X3B7sjRtMtsVWliZlW0XJMzo2IPLVrJGmJW22Z3xUKMibx+rU9VWOMZWjeWTptgpKj4qgVCfHAa37O8QgXhsMsRLRCIFTuWY23vfcuz3v4ljoy5UoFxmm5/EWk7xSmj3VCULNGBKftNjtzorLfEkOGv8AdPx8FFSiPUFm7t1W47oO+5UDJiLXPTYWHUmLJRvDTyFyA8zomSkmxmkAYgkbWeVgP1VT4BjiiCqFUWVQAAPADYD6aiioyraQAYKreYLYn+zsRf3G3x0Lnro2BSVWjyFrSCwN9rBgShPuBvqVWcWtslt+jFS1z+oi957eJ2A89C6ueqAyaNXi++jL3iL2OKoWGw3sSTb365gavobq10mMeOEj8qTwqUi8LG7R2sfxIfZb47WPvB0Orasl6Rb98ysT8FDKfqDqNSzrEsRjIkZS57puOUzHFST0u2AA8CD4A658MlEkkkqsJDSxYRgfebE3e3kTcDW7kElLG03mtp64azgId3wARPHmp/G6dlD8t3ObB3iDBbkLYOGtdSoF7m4287aiwTYvEtYrMs4+zqIZZVspHtqLiMhb2ZSAy2JN9M8E9DTU8S1NLFVicGZajENNiUDuXtiwCm+4NgLCwtoZHxLgspMLLNTqCcftX5dzdTiFkdV2J3IAsTfx1UgCIJ5BcG0VzUqFzOqDpOZ48MZXXhUzDOKR1eSJ3Qm4uwRyoYgHa9tZxyHKFjcjDv7HrjvY+7x+Q1EnCJlKrtZM7rKqLJ9qQ5dJUvDOSdwAVNhZVPiPPFJvVZBMrNlG5jdVILKDgWIIGwJDX8vhqt2ZkLtUNo030N3Uzg+Q17T3+OCaCdDkXKsJ/BCB++5//jRNF2Hw0HoqhFeqndgqhwlz5IoG39on56GwZrr13CWA5TJ7gT6wp/FK/kx5WyYnFFHVmPQag003NnycKBHCct7qC7b7+Vk+h1zpbuzVc4wRAeUh6qvi5/Wby8tDqGvXllymWb3WJbd43xRT4KihQPewP4dyhmCQqWiXAuOGYHYNTrichwHHBSIa4088Cwl+Tzw4jZWAVyrpeMt1U5G6jyFtjqwez3Zt6WmjNM6klc5EaypKzDK4Kg8sjYAgEYixB2IUKzgHNAZpGEy2KsDshG4xW9rX8evv0Z7Ndp5Sq0c7LTzrYQyBVMUoGwUrsL9LqpUna1umg1gXNlveuTarMaNQvLYByjTs7OWWiNz8cE8q0eEqVDSw5IVyATmqzNmmS2Mata5B9w05dqmFJLFXjZUIhqfIwuwAc++KQhr+CtL56B9i62WLiEyVEaKapQYnjYsv2K2KkMoIJDFh18d/N04xRpUwzUzi4kiKn4MCvxHx/wAjpyyMa2nLdVwLU5xfDtF5RG9ROQbgCNfmFLfyddI3Z7sZHFxdmLSHlNPJGjE4DIRFMVBxsiyyKLi5N/wjRz0VSl+FwSu+ckgvI1rEsv2Vj71WNVJ8SuunHTya1Z7nZEZgCAMFdo3Jv91VqA5/9MabhADiJAOaH+mKqEdDHci5qYQL+Peuf4QdVXw+BYJJchYySZBvAh22G/SzGxHvB8bB29N/EVdqemG5jvUt7rHlp9Szn+zpSrKYGRcb5bX8QFuCb+V8QP8AsnSFpqAPDV6jYzCKRd24d8grpNQFnjWLuyyypGpA2uzAEsvRgq3Jv4A7jrqx+D9khRTU9OGZo5UMkzABRJPE4cMy72z5jE2PSFASQLFc9HnDTU8RMtvsqNeu9jNIpAHkcIyxPlmPdp+7SG1Tw63jUsPl6pUH6XAPyGmKDIbJXO2zad5XLG5N9dfwufpHnCcKrSfGnkX95So/M6j9mqcMXjVCsMEzyWtZWeRucoXzVVkz6WyZbbqdQvSLxGKamkgH2gVJJZlUn2IUL2uOuUwjjtffvj7pGm3hlEIo1UDwF/ecQL/kNHXGUXtFHlHGP+fAf3Z0b/DorpfkmFTVxBDdIGZ2NwRcAoOhsLsTY7n7Nx3bEFg1FFQXDIY8eYrrIX++LdPBVsdlHgv1uSSesj76jVfom4o8ypyIkuwyqYpQI7G4LGI2YtiT0AO/XUziPo04tBfApUrf2o3CvY33McvdBBYtYN4KOgtpF1BxxXsaO2aDDdIw4j5n48yg1b2fikzKlomcWYobZftL0P8AP36G18tRFNFLyEYRRcpjAMeYo9gsngwNrkeA17x+WtijZZIJ4rsFOcbIoBbf7S2NjdYwQfAnqRo7SR8uNQ5HdXc9BsPyAGsy+mIdqmGss1sqXqWBbjIjOeGR4lLVNQ08sgELyTTFQ3IhSVoQGbIwnbM/eZjYKGsoVtyHyL0b1FQoWZJVjYG6wxxAj3Z1Dqw28ovn5yeB8LFJG1ZKaymeoAwkp48wkYUsOdFi92IuxLR90FQCCG1w4jKVQS1PEWnpZSViqlaoZCx35UkFJLEUfEG1iw2N8T3S4GAwSF5R9pqUy+nTfgToAJ/rsUib0ccNpo/6zFt0vVV4jO24Fo7L1JNvfqDVQ8GYgJAk7C4tFXVsrWPWwjR7g+OhtVPAg/q8cbNuRIvDEBBv1vWVJa/jex0Mq+1/G1H2c0oQXvaOlQ2HksY8vDV32cUMWW0fUGO8Cmfh/ZdKp8YqDilMuQXm88hQNrtjVAMVA8lubbb6DcA9HPPjDyVMojEsnKAVQxtIw5jFshk1r9Nvnpg4V2l4i0KvHUGV4yrMpZHEsZfqtqcFgVuLLiwII67FHk4tVJzlYyRwGaR1aFzyBzHJAMgXIJl4/rC4F9L1DvGxSOOqYoOeHgVSYOWKaav0fUnMKTzzMDHkGklHdKtYm1gviPDQtey707B4GirI1vYRFFlBO2RUHF2Ci17g2J231FNCR3m6nfJTGfz5IJ+eoteq2HMW4N7FmxPS9wRGvS175DSrQ/Iuld3oxp/qB0Hl65+iPU3EEkuATkvtIwIZf2lbca4ztFU5QlS6jqw6KwPQN+Me7pbfQilhV+H1NzDzELuJLStKRiLYsCMUOJW5JBIa99TeKccWnULEmTKt8FGyKPvNb2R5f3a1dgwE1TtwqsdvYAGeszOAHd2pn7AcfSKtC8RqFDRxEUsshCKwJ75dibc0KFX4X6k6fKDthBPxFkingkjWnDZI6OWfNiQCrbYItyLb5g3GO4vhvCaNeHw1iUb1F0WTFwryG4/SMADkVBJAUbAnFb7GLx2q/pCkRg8aRRyskxhfvxtiyq0bDYElkQ5Ad15ARuRroU23WwvG2h7H1CWCBpKL+h8H+iKckY5mVwPc0zsPyI0a4lSq9XBkLq0M8ZB6EMYSQR4+zoDRdsaSk4fFGrCKVKcBKchmcMqlcCBckh1IJ9x0rS+laOCeOWWGbAPLmTywe+UVGRMyxAiQlgQLEjrvrRcMlkUKpF4NMcYwQX0hcOaCR2bnNIxWnLSXKuFwMJiNrG8WZfyky8CDrrRcMrqmNDT0cg5oBSSQxrGAwuHJDlrW3sFudce2PpAjrqmlkY8ukhnVlHdLMQCS8liQosLBAb7knewBjhfpRhoiIknWeniAtGTEGCEDEQvkoYJsvLezWvYnGxSeym+piF1adptFmohrSB4TqfHFWV2S7NJQ0qQKciO9I/i8jbs5+J8PAWHhoN2v4uY6+iVYWmwWaZgjRKy2URBvtXRf96w9q/56n0vbWnlpllBkBdLlYo5JmQkf8lWvY+I28dVvIq1XE5gYJW5EUSRsHCBUNyWZcsg7y5ncXsBe192qlQMZeXJYwvfBzRDi3FqFKSUlo1NbUQxTDmI7JAJFVleSJmA+yDkgMccyAbAWaeJcJqx3Mpp4SAEwaC/u5wmU7AADNCbg3MdxkUjtJwgR0szepmVYxmWmqWk7q7thmWKtjkoIA3OrioZs4kYriWUHH8Nxe3y6aHQrb0St1qe7MLnwygESW2LHdmAtc2tsPBQAAB4ADUvUPifFY4FDSE95sUUAlnY74qo3JsCfcASbAE6g9nO1UVYH5aupjNmDYnffo0bMjdDcBiR420xeEwg3TEo1rNZoZ2k4otPTSSFcuiKnTN3YIi3HQF2AJ8Bc+GrOCyBKrb0k8epK+0RmL00HfZYWBaeTdFjSwOXfZQCLj9Jf2NIvAq2amNOeI0FW1PHuxETAuVPcyDgXUbEgkZbeFwXfgtFHSOFUlDGBzp440MrySezDGCDYEWuWvZcN73dZdZXZOET1qndycGnn58buASUKGVwndBNlx2Bsdtc/pDS0uPHBdNjKlMljCQCIMfPmXOVxDttTJPFIjmlhq4w8FWAeS8gYhkqIiBY+BbYkH2lKghe7YcOi5r1CAxNIUSphQlUlUnu1ERFlmjJYK2x672NwwPiE0sQSJAhpq7NnhkuwgnT22he10bK5BsRsdj015S8GjTAkElBZbk4qT7RRL4pc790DRXV2lvNNbP2bVqPviIB11+fCp4GsGsA1mkV7hCFrnpp3ZCQiWk2FzHncMwF+/GxTvx7X2YEMAdNlBVLaSeONWSWzVMAIcZMLc5NrSRSoCHFu8tmADpiV6QkVCeTIwPxUqR+RbXJaeWA8ymkK4ksI+7ib+0ouLhWO5XpcA7aJMEFuB+Zrzlr2aal5zBOJkecjuPzQnw/hVKJ44kiikiLh4XZFJanmikdcj1YpMhj332GmCu7O00eLxxLE4IAaIKpORsQ1hZktuQfAHSBU9oHaqiqKeKRUpjaWnYgMHkcZCMW3VpCpABY5XNlyGTbH2fn4iqSVkyiE9+OCnbukFSLvJ1a6MQcbDf36HaGkODyYHzBcai/q3AJIQKaiMcnLSzwTCRCBNhHbPvqXuPYbmADc4sDY2NuvFJBTrJGqxRYhJYmYExSnY/hYyvcrYnJmwawTZtTmmwE9DGsRjfmbxhjHBkbKkuwUBr72bIXva2+l6VHlnEkrszi18rdwkSqyKBsoBCjEeW9zvq2yc/8AeCbpUnWh2HZPotoO1lRDL/V3rkjR/s1vE4PMYMygOCEUIWKghySRe2ifEvSNm36FzJUEK8soSMKAFdFVULs3QHvGw3sAWY6hqAFBB/4R299h/LQypn5TwPjmEeI2yK3vmhsw3U+zv4G3lpxlUxdRK+yqbBvJJ7NF1q6gu92mEdvaRHNsmNyccL3YsOpub3NySSOqiEmgYPkgkVzjGVAB6PdVBbe/S99M/G4BJEtWCXZcFlNgGZBICrsBsHRgY3tbxNgMRoXWUGceOwKu0d+oAZrpt7m5Z+uhNeDiUw1m+pFoERz0OWcZe6L1Pa+H1ml5c80rxsxAhFnUmMi4FQCh7pIKkdCbWNtMMvpDjfB+esbZYMXp61BYEjG0MrR8y+2W4vfbw0oVC8ylEiKFcYyADbvLuV+divzOtIVjmjItdDMD4374D9fA3a+tU6lxsBAqbKa8/ViRI0HzjzCeqvtlwxwVklkqm/CElIJuBa/LjU2JA7zH3nSDTtTVFfNI9KFXNVjjAC2KRheTirlVyQXQ5e2tr962u9K6Sc+GbuEm7SeIcHBKkADe4IWUXA6NYBmtHMH9akikUo0oZWAO6vHiwKke5ywb3A6t1UuBalKFibMEw4H8gecLpxbgIhJwZ5IHweK80mM0T3DJa9gRdVv71PjbVqdgu1IjhMFTMXEcYlgmc7y05FwT+J09hh19k+Oq44HWiphWGYiORmSRbnEc4kMjr4cuexDAWtJfa76LUHDPWaeSDC89JL6xThifFiTESOn2gdNjt3COg0MVTTOPztQ69IVKcxBGadpKd6qZeYCsk6kFb7wUwtmoI2EjtirEG9zsSIxp3jjCgKoAAFgB0AHgNVJ2B7YxU8UjGlqWDkmJkiJVlBZil2I+0ErS5DxY2F9tW4DpqgIBJzK5dWZjRe6WfSDMsdKkrmyRzxFiTYWZxHc38AXDfLTNpQ7dVkIlpUqiopryzSZgFHMUZKxkHY+0ZAPExaM5t4EHVDabpBSfxJDBO7kqqtKJ0lkJEWQh5LRSsoPLBUXVyCLnzG8CjMEToqBI15plwWZJZJnCFBy1jLDCxDZ3vsMgLk63j4lUU8kcMKiZZIklEE0gSSnDqWWFpSCJLRpI/eUFVQ3J2uL/ANtKqW4pqWKC6q3Md1awcBh3UA72JviTfdbgX1yHUKjRdI759l2KLhWcAzPhC87Ri0lDTkDmpzKiYA3xLk3A8wXZgPh79SLahcN4Ty2aR2Ms0m7yN1PuA8FHgBqfqRGC9XYKDqNOHZkzywAjyWmsI1tjry2on5UHiK2aE36PY+8MjC37xXUsai8Wj+zuPuujX9wkUn8r6nJFq9ENph7hyPt7IDx7Knj50djjKJcWAsH2AkG18gwXqbWuNtHKL1moijIcxUksmSohIldZGJwLg/Zxq7hQF3wHhbXDiVFzIXTxKkD6bH66K9n+ZJTUJbbJnkYjzLM3yHLzU+9xqnv6g5+xXndo2drK15uRHnKZ6bhcMcfJSNVisVwAAUg9bj3+J8dVxxOQrUSJibpKoct+2oRw1+9nEQxFhZg34tWmANIfb2j5dQkoBPOUIbAnvRtmOg8UL7/qjStnd1oOqzQeGPBmB890LkoZJp+RFs7rGwYjuqEkJZm9w7ot1JIHmQL7TcOiVZY4VZ+UrEzvK93dCC2CKcAFY26WuDYbX00cP40sUEzKjrM0aEM6Fbcx2SJACMiAQzk9OtrjoDp6UcqNOt6eQE+ZOFz8Sd9PMJDsdEdzRa3uIPVEx4/36Kbw/imDBiA0MsYZwRt3hYk/qlcVbysrfdN43EKLk84XyjIE0Lb5MI7XVr75oVUH5a84KoICneyEfItcfwFdcaZmVI4J3vFKMEktvDMAVDNv3lbdD07oF/EmRBkIlQOYRWbkfq9PdS+GuFkmi8A2a/syb/8AXn+WhHCAIVnQ9I6hT16IxQA/AL/LUzmFZ4HP3g0EljcZruLH7wyVrH363qKcLWrcApURlGBGxZNxf4qSNb+eCOTeDXDQkdzhh6tHctKyk5jZo2LLJmje5oR3SD91iLEeOtUkLmITqI5YxnTvmCskYF2gYmwBClsGa1gQCfEkJ2tI1h0MP8Tlf5a4V1AJYIlYDcYnboTGQCL9CGtqgUOvZg918fUMfNR1oUmgQ43b1fuMRupHQg9QbkdNHeCzzRVkNVNKrBsIXKqRkrgIHfc3fIRXPkuhnA/YpgB/9OQfiDGCPrfW5DGnlUsf0AYHfZgrKbeW6qdvHUcJwWX0WVGXiMSPZWj2eU0dfJF0grLyRjwWdR9ooH66fafFX07apOftW8kTy5NI8UmUSqASssEibLiLkSRyMD+qreZ1dY0xZS65ddovIWhl10r3ST6ZoA3Bqo4K5UKVyAOPfVSw8mCFrHXGk4hxGRA0ddSSIRcOKYm487rUBT8tJvbmvqZJoaWWsaUN9rLGqRpGFQjG4F33kA2LEd0610qmcAfIrVKyVKjw0alLKGpkqJuY4yqRnOB0SM2VYl6blVMZJ+4GA6kk1TwKgsqhRe9gLbk3P56h8NOTzSbG74j4IMbfv56naTqPLjivdWKyUqDSaYz9Mv7W5OvL691gGhp1Yra8La2GtsdWqlQeLgmCUDqUa3xtt+dtSIpbgHzAOurQX1E4SDyI77kKAT7wLH8xq9EORf5j0/1SMtd+ywBiMeXehn5arv7DyLUH3WwBW3kDrmb/AF1A4dePiS97ESopUeciyLHf5Qyyfnqi2WkLn7UbNIO4H1/uFZZOl/t1ExpGkjbCSBlmRzewKmxvbwKFgR5aY2v4DUavoubE8bDZ0ZSPiLa51Nwa4FcV2LSFXPa2ullmSVaciVFVwOZcGM5hBJGQLSC7kAElbn4GHwQSNyCy4hY2X2X6dyxJZQLmx2W9rbnfUzg80jwtLLvI5OW97YqI7fwdPMnWi1bqttyUgQgX6s2QGx8br+euqBAurp2WiWNa+TjiR5+gChdnEKSOD05MR+BsUP8A7Y11kkRoQRZlMynfe6ySD8sZNQOGTyWhBRnlmjaMqLAkpKb3vYL3Xc72G1tHZOAJS016uTJSQUgguS2IUAZ7EAYqSVxsfvHVvIBxUbaWsp3dYPniELr4PsJkQWaF+ZGPgBJsPLcrrp2iqP6vFUL9x0kuPI7H+FtbVPDGklUHlRKBmFijUEG9iOYe+xIIBJNmF9htbXs/TCpgNI11xLQlyDiCCQoH4nsAcfqRq5AF5W+oQHCoLsjDmMR6+SlVMl5JbC55cTADcmzyEAAdTcbAa2nyRESRGjYSKVDW3USi3Q3UlN7NY9djY6IcS4vFRIYqS0k8cZWSd7HAKBdbgWMnjgLAdW9+lHwKOKJp6xSxd2Kqd5p7nIBjYEXAHd2sB3rAEaEH6kYacSsdLcTIy8zihPB3AnaO+6NNtcXszRuNvK7W+Wp9PwtqnuhS6DmpLY4qo5gILsfZFl+NjsNcaysLMJZJo40ETSxwKCqkIp7kZQqx7rXJ3J6gLawIS8TkmjhUkJCj4mNUxD+0MmW5IGeJVb/tXPTZvaKt6936QbiM+AGCkdguEItcZYoBUoZVVnCsqQkoGyQl++oXvZNEoNxi17Kbs1Xno8qMayojJ2kijkUe9GZHP0aMfTVh6fpDqrzFuaWVnNKX6j0fcNcktQ0xJ3J5SAn37Aao6nMEbVtVDGscBkcRBOhjjuAR+0QT8dXj2/456pw2qnvYrGQv7bdxen6zDVHcW4by6SCm/G0cZ8L75sfnY6zWOAHFO7JYb7qv2jDmcApvB6cpBGD7WILftHc/xE6mqus1uo1zjiZXuGi40NGiy2+vba21moqlYi66ga0Ua6L8daCwV6yahcJisjKfCSTr73LD8mGp/TUCgP2k4v8AfBHwMaf4gdaQTMg/PmCluuhleRHUUcxFwk6qfcHBS/1I0UvoV2ngzpJgOoXIW817392oBjCHaW3qLh2emKtHE68IOonCq0SwRSg7SIrfUA6kge/XIIjBedCqWrgMdRVgb8ppsR5czCQfVnt/Z12ZLuVPjKiD+wgl/mDrv2ihC8TnXoZlgb4hcsh9EOteH95lN77NJ++3c/gDDXXBloPZ88117GZpgfMDHooJmwTqFaR6mJWPRWcyFSfLvKov4XvrSmlMkEsj7uQoIIAwAA+zVR7Cqb93w38b66ywK0a5C6ieW4PQgmVf79R+H0pWCfNizAKpJtfaJGsdhfd23O/nrUfO9Td/q3o/b/FF5f08f7En/VHoS9VJG9SiEqFkScMpsRlGY2G/gVDDIWKkg776M1KjnR/B/wDDqFBtXyAdDAh+jsNZbl84pm00xUgH7v4qJwJYY6eWSSPLCY4ozlHxJEkbJYF2lBzsLqLFrmxvqfwvibTu5ma8i91AfCMKu63JJBa5LdSevSwgzU6JUzjEDJIT085Cpt8e7+WidJABLO2+xFhc2HcBNh0BJsT57X1bscUpZ7MWVL0ziR6j2UejpFcUtwDaA2PiDaIgi/jrtBTlIWF9lnQgeCgSJcD3Hc28AbeGulIthTfsW/gB/u1s7gQTN5M5/dP+mpKZLBnrHsEz9lZseJU56ZpLH9VEn/6tWpqouGbVtE3lP/1RSJ/i1bunKB6q8vthsWieICr/ANL9ReOkp/8AjVALDzWJTIR+8F1XvGwWqqVfLmOfkuI/N9XD2w7IrXIhD8qeElopLBrEizKw+8jDYi4OwIO2qfruH1MXEhHUiMOlNf7NiynKS1xcAi4Toems1gc+xM7KrUw3dfuLh4Ag+ymY63Ua1J16raQXsVuda62I1rfVrIXo1vtrih1vkBqBQhbM+oUDkVEg8CiN87uD+QXUhn1DZ7VKeRjf6hkt+ROrBWHiIPb64e6I7a0aMEEeBFtYrawSapbhGfR3Pfh8Sse9EXiNv1HK/wAraZQ41VfA+08tO1ZDCsTWl5ily3tSKotZeoLD8QtopXdqqmMAvNEMmCgLDuSTYAAyH/saXqWdznkjVeZZZ3kGMhrPAx7Ll25pgtesinvNSsqjyYSAKfmZLa84co75HS+K/BBjb97LQeu4lJNWkzuGFMuWy4goQG71ticwpHwOjNEuEahuoXvfHqfz00AWsAK6VhYQCDoT+Pz4INxM3pQEPeM9vD70x2+h1OqEAiqD03Y/RFX+62hHBaXGJC3WaqL28rBjb+C+izn+qyfrFz8mc2/K2iHDBapS4Xjh1fQf2pdQRz4x+q5/NP8APUGAXr5D5QoPq7HUyY/1hPdG/wCbR/5ai8O/8TVSMQFGEYJ6d1cj197W1gZHl7o9T6m/9fxKjcf7tTCemYC/uzxEfzOp5fFap/AEn6Qp/eDoTxmtSolpzDd1inTNx7AuRtl943I6X9+ikjjkyfrylPrJy/5a0RACC1157yMtPD8qU62aEeRP/tnUax9SnPiROfqzkflbXbiFQFZSfuq7W87Lbb5sBryoh5dG6k3KwsCfM4G5+us8EZwxPzQIolQVlpWH/macfJplU/kTq6NUoEylpFHU1VOf3ZVc/kp1denLP9K8ttr/AOw5e5UbiPEY6eJ5ZnCRoLszdAP+/Dx1SfpG45zKqCohhaOaSJ8klYDKmUgpIy9Yiz54g72G48AY7Z9sIpuKerOC8dHZlgJCpNORfOVz3UghXdifG+zdNL3bJ+dXzESqWqYoZYZFu6GJLB0TpccxX+IO40Sp9KRsDSa7YMH5h35Lhw3jSTbC6Pa5jcYsPfY9R7xogG0r8OpYJaUzSFpJBdne9pEYb4AixW3lsPG2+t+GUlcEusyNubLKCxFiQO+LE9OukHMGhXtKVpqFrbzb0iZbGXaPwSmfWDQJamvHtRQt71dh/PUev4xWIlzHClzYAszMx8lVQLk6yGGc/NFda2tbeLXf+T/iZgdQ63isUX6SRE9xIufgOulnhkNTVuTNKRCvUJ3QzeKAruwB2Jv8PMSK2niSQQUsKGc9XtlygfvMxucvIX/yO92AYJQOmOcy+1sDITmeQGfiPBSJO2kBsIlkmJNhgh6+W9vDXGWtq5ZEMVPy8bnKU7EEdCBuPDUms4f6vTARHFgQHkO7BWYZyX8/H5e7RWjpcBYMzCwtkSx+p3N9TqjEDxUayvUddqujIm7A9ZOiGcviDXBaCMeahmP57a9j4QLXqJGmP65AT5ILL9b624/xh47RRW5ji+R9lF6ZHzN9gPE/QxKHs2xOUjEt+N7M56dA11jHXYAm1tx01NJOChAD7gBeRnJwHdlPd3ytZI4462JlKqkiEWGIUsns/Ox2+A1Ko29ZqBJ1SL2OtuhGXTq25v4KFP3tZW9m8lVVYWVgyiQFutw4JJuQQb+4+O+0fhNelLHUox2gc28yrAFBudz935avMYZocGm+KgAaTPeBPhgSu0K5zzkdXmWO4H3Y0Dt8r3X56IcbqWSByvtMMV/achR+ZGoXZmJggeTaRrtibXGbZM1uoya3yVfG+p0t3lVfCPvt5ZG4Uf8AUfdZdZcetyR6IJpTkXeU4+UkodxJCjUkS3LAtbbxEZXI/AvkdEK6PGFUUbZIgHuyA/JbnUWStQVhyYDCIAXPUu1yAPE2Vennrv6xk4kfuRr7GexZiLZWIuNiQB1Nzt01Dorbd68amOQAAPp6LrNMFldmNhHFkT7iWP8Ag0r1/Z9SkbyPIZJ5FPKJGIZ2u21vBb7+7RitJkfAggSspN9iIkAJyHUZOStutmO3XXCNufxAH7lOh+TNtv77eHhYeNxrTerilrQG1eq4TjA78z3NxXThNOqFlRcUNS1gOgCIPP8AXXU2nbLkrvuDKw8r3IB8u89/7J1A4XTNLDIy93LmiMttfmOWL7eFsbfAnx1LiJEojU3ckNMw6Ko9lBe9r9LeWR2J1TsUWjg1pjA++nzTFdqmAyVKdMY1u3W5yYFQPnHc/wCupPFGtC4P3hgPi5xH5ka04bKHMkgIIZyq28k7p/jDajSy8+oWNf0cJykbwL27qe8i+R8rDWNeSMXC6SM3HD08IxTJwCEycQol8FkaQ/BInH/Uy6uLVaejqhzrZJfCGLAeWUrBj8wsa/v6svT1AQxeQ2u8OtJA0hV16SuxKTBZEjgjUZNPNNtGiEhpGwWzPI+IGVwQBsVNmHDjXYqWto1EkkUE6Neg+zEbIAv6N1BOzgewAcBa+ViNGu0PGFlq/V1xf1YLK0d7gyHdGkAJOMYAcLjd3eLHdTaLRQGnnzkyruJygsFJCpTxE7C/eWCPwJGTOwNs7bGXLBIMhU/BSKJ5IplalqGus8DbLJcEFl879Qyn6g3Mih4nyHaKosm90kPsNfc7nYHK5sTte3Qb3PxujoeJjlPCtUVNjIlwsRB3AnFtwwsVUlul1sdUrw9ERqtaniKU6QzvFHFJG07sFYjcKQ4A2AO999ttLvozku9ZtrBkXxBGoyPMYc8DnjCncQ4s4vy0UL4yyMojHv2N2+G3x0MMAIMkspAOxleyEjxWFfuKT972j4eB1LQZRszVgpoApaOaSkRRMRbaJTOzsSD1CbeNjtqzPRT2JiWjgqqmEPWSAuZJLsygsxTEPtGcCPZA1ltAo1fa9MmQC7ngPL/e1VPxLjBjeOmUGkVkBWSRCvdNwCqmxAJB7zW6fA6j8CWWkDsw5q5fbKo+0jb8XW7qRvfy3t10xek2KCq4lUc5ZRNHjDHEkkCZAIHErvKT3WMmwVTsu9iRpNFNVUyB5wuCCystRAJVHkmLkuP1CrD4a2aWEBLUtp33h9XAjKMh2Rl85EPNFXRTplG6up2Nvf4EdRt4HQR+fRGyo09N4Bd3j93mV8v7vHuno6rmcSLTVKsdw6LAjHx7xEwQ3Nvug648eqOI8LEIrEjbmhio+8ACNnZBy8t+i5e/3hFIjJdF206bovmHaFuPiOB4Y81lNxaieYzc8BioXF7qBYk3sdr79fDU2o7QwC2E0ZJPgSx+SpuxvtbbQin4+tQryf0eZFQEu4VWVQoubsVHQb6auHdnZvVkqhFSUkEgVg8suJs3s2VIzdiDst7nVGkTofEIjdo02A/qNx4NdPhKGiEORI91RO9eTZjbcGx2jA69AT42tuv8PphUVUlRi5iLApcBVYqLK5yO9t7WBtf5abKzgUVVDJHerqHIsrRrFFFG3UO8TSGUKLd4y47XIF7aSeG9pDiiovPnaww5AJP/ANxWDE7X/Rnra5tfRBScB2pN+0qFSo0Om6DMxmcvAd8py5gFytpJDt3enwLC4UDxJ3/Ia7QRcsG5Fz3nY7XPn8NungANRaenrp4UmgekMbqSHK1QXunEqXaJUVgfAnfqLjfUWu4Tk0KVPEadFlkCvGDGFwCO5LMkjMELII7kjdum2hig4px22bO0SJJ0wgea58GVHSSoka3NdmBJK2Qd1bm48Bf560qe0UKZerIZ5B15akge9nAO3wvp3PDeGJAQabhKHHESLWRPbawYNLAbt43ZTv1vqm5KxefPiZOYz4xrSG0bWuAQbZFdhYYjr4dNG3GMkrmDbJDQ1rY4nM8/Hmj0c8ojL2KTSW5k8wwSMfhQNucQbCwt117wx8ozBRkN4zTsccieoS4JuRcXtYfnoCvZqoa7VImhABs0qNubEhRmysbkWsoY79D00zV/ZunppWeoqoAKYJAiETMZXWMGUgQvG6qsjFblrZBgbEW1rdIQ2nDhhhzx7YwwnU4k8UVaOcgIgSBAAL3yaw8FFsRt4kn4aE8S4jFGPVYZFRmuZJWfp53Y9ZD093yGsqzTSU02eMI5bNGQZQXZVJRQZamdWDMLFVsd+vkPrvRrURUSzvCwLIJA/PgCYkBheNwsgax6XO/01htCMyjVdsSIY3xOnAQBHNFoqWi7pxKGwHdZ8Wt03jOLfz89E/6SRFWOFCzMQqIqkAk+AFhkfcLn4C5AL0U+jM8QqW9YyjhgCO6FWVpA5bFQdiqnBrsN/LzF/wDZ3sBQULF6anVHO2ZLO1vIM5JA9wtq+jzmVQ2zdBuUwCunY3gBpaYK9ubIeZLbpkQBiD4hVCoD4438dHdZrNMAQIXCe8vcXOzKQ+L1EVJUTlLBnInqJn9hGa0UKE/eawOKeBsx8Mu/Z/smZEYzhxDISzRv+kqWP+8qT1C2Flp+gWwcEnBJva+VUkp29VmqWRjIiJy1jDgBRJIzsBdQSFG/Um11BA6bjfFX6LR0w8jzZ2+o5Sj8/loT69NmDittpvdkE7xRBQFUBQNgALADyAGqe4zFJQ8SqzDTULZuk/rE8cjGLnArieWhKgyRSNlcLdhc3a2ivEOOV8eKNWl5ZL8uKnpogzWG5HMzCqPF2IUeJ0W7ILCiF6yoWeqqVVZpGvymtfCGK4ERVciO57RLHx1dOq2oJbkqfTdTMOStxrtBSVkEn9Ijh1Q6Ixp2pagmUt1WMJfmAs1hsxBPUDTJQ9u1MfqlCktXUwxrHzLXiDhQpaWUnoDuTuTva50vemyjmip4okwaGeoRVd75wPubK3UoeovutmG4ZQnGHsHMJA54hMSoCqMEsgC4gRgbR2HTDHWatdlL6ytU6Lqn0p6m4XSU1MsdRlM1i7tg0jyMxu8jIqsSC/gQVF1UbWGk6poeGCso54oaeJY6pqdy0KxRv9k0mVnVbSRyIEv4MSOuwJUUHEYr48QWQm3emp0Y2A6XR128fmdAuMejySoSFTVg8l5ZFygRgWmfNyysxVu90uNtC6bR4+RROi1OCsyr7X0ynCN/WJfCKC0jnra+JsgNiMnKr79Kna/0fT8XKNUsKeOMEJCj5s1yDk7FcY2Frd0PtcZEHQag4XxSjUCjqKSwNyjQtGjf2UZgvn3ApJ66P03abi4A5kFCx8Sss6j6GJv562LVRP7lk2eqNEn1Ho4loKaokhemqoYFZ3p6ynQullyYrItzljcgghTfUTgfZOeR4YKlhPPFArRxSRpNGsF8VkiBqIkAsQhzRmut9wRpk4lQ8Qm9bLyRE1cYhO7hI4wzHFEC3JKuyklr3JP6uu/BO0U0PEq0PTB5poYZIIoXBukd42QPIsYsCeZjba7ddbZXpvMNKy6i9gkhRe0nZTjRgaKOrh5LLgY3EQDBgRy1jjpNj0t3z/fpe4d2IgpXigd5KOuKjuSSsKSsI2sHQ33YgYk+NsTfTXJ6WIYqs+vRS05iAUKUusbMoZyXVjm2DIAFW4XL8RGmjitLQcYp2p374IDi6skieUiiRQwIv1tbqDcEjRUJCezfqcFPBDVytFUU9OsbxSzSopCC7MqZiOVb3tIobba+1hpxDsXw/iH6ZYYpJBeBU5YmFrtk3i5tcmM3UDqCd9CKvhnHaRBTiOHiVKvssxjE+Nu6G510uD44vfz8lHinH6ulIeojWgOa8tBEntKbh3MaAOBubKEv07w2MJhWBKYOM9n6Gghc8Q4TmARaejDYOAb5EcwNA3mCSvgGI20A4lwmm4q61fDzUU03V5JJIjdVTE4RwyNOZMVsFVO9876sKj4vxUIA8lM7fixYX+QGhnFaPidSEEk1GoSRJbJTvuY3DqCTJe2QHQg+/S3S6P3I/RqvBVvRdi6jvcmmWvcurNNmcxGwuO4zBftArFZgW2viQw2Y6PjVLw6cLU8OeMW5zBmjaogZjizRyK/MliNr96zjf2h0auNrxmcYpXQwD/kwFSfmzuw+RGl7hnYWrgV+7w+pkcktNVRSySNfb2mZgNttl+N9TpdH7lXRqvBM/wDtDwTiFOPWKmIAkOqSTMrxkdPbb2x4gXXw7w3MSm7N8OnEkr0y8QiJKtUw5GYHG55salSTYqQ8I3DCyAblWTsBxAOrmPhpxa4sjrYFgxAUR4C9uuJIubEab6ap4tAmNNBw2LI3Ylql2Y2tkzFQWawAuxJsBq+lUfuVbipwQGs4TFSTipoJqunCW7rU3ESrb91HEsZDjdtsl9o2sd9NUPphjhhgkrqeWATAFJUAkhcEXDKQQ4uLHEoCL230LrU4rM96hKOaEDeHmygMdvbPK3XYjAABgbNlbU2q7UcV8OHU5sBYpMhO3SxkC42ufun4asWml9wU3L+CPJ6UOHtNDEsrNz2CRuI5OWzHYKJCoUm+2xNjsbabNV52SSR6j1ito3WdUssryxuqb+zEiE43HVrC9tgBsLDB0RlRr5umUJzC3NRK2izsQbEagPwdj4j8/wDLWazS9Wy03uvEIjKz2iAlys9G0rzzTJVtEZkWMgRxtZVN7AyK1hl3trb730s03oCmjmMq8Se5vctGSWv1y+0s/wAGBB6EEbazWaYbTDRAWXVC4yUz13oyeoihhnrHMULB1jSNEXIdOuRAAJsAQBfa1hZj/wBnBb2zf4f66zWaw+z03/UJ7yrbWez6TC0/2bI/3n8P+uth2fPi4/d/115rNC6DQ4eZROlVePkFsezv/M/h/wBdeHs8fB/4f9dZrNX0Kj9vmVOlVePotD2eb8Y+h0I4t2BaaeCoWYxTU5bB0t0YWIIdWBBH8zrzWaoWSkwy3DvVG01HCD6LlUejvmpULUSc/wBZYNIXxFiEVAVCoApAUWPu0P4V6M6ukUJS15jQdAyk/XAoCffa+s1mtClBMEqjVJAkBFD2QrnBEleSP1UH8peYv5a24f6MqeN+YVV5R0dxkR+yLBU+CgDc6zWa1ug8dYnxVCqW5AeCOjgP6/5f669/2fH4z9BrNZrAsdH7fVa6TU4rz/Z8fjP0/wBdejs+Pxn6a91mp0Oj9vqq6TV4r3+gR+M/Qaz+gh+I/TXms1fQ6P2+qnSKnFe/0EPxfkNerwQfi/L/AF15rNV0Oj9vqp0ipxXWPhCjqSdTxrNZo1Okyn9AhCc9zsy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0" name="AutoShape 6" descr="data:image/jpeg;base64,/9j/4AAQSkZJRgABAQAAAQABAAD/2wCEAAkGBhMSERUUExQWFRUWGR4aGBgYGRgdHBseHhoeHCAbHB0aHCYgHB0kGRwbIC8gJicpLCwsHx8xNTEqNScrLCkBCQoKDgwOGg8PGjIkHyQsLTQqNCwsLCwsLCwsLCwsLCovLCwtLCwsKiwtLCwsLCosLCwsLCwsLCwsLCwsKS0sKf/AABEIAPYAzQMBIgACEQEDEQH/xAAcAAACAgMBAQAAAAAAAAAAAAAFBgQHAAIDAQj/xABLEAACAQMCAwQHBAYHBgQHAAABAgMEERIAIQUTMQYiQVEHFDJhcYGRI0JSoTNicpKisRUkgsHC0eEWQ1NjsvA0VHOzFyVEg5PD0v/EABsBAAIDAQEBAAAAAAAAAAAAAAMEAAECBQYH/8QANREAAQMBBQQJAwUBAQEAAAAAAQACEQMEEiExQQUTUXEUImGBkaGxwfAyUtEjQsLh8XKSM//aAAwDAQACEQMRAD8Auk0EZ6ov0GvP6Ni/4a/Qak6Cdta6aGgqJIAxlSMlcQCw82AOxIW5APloe7ZwHgt33cVUPpm7eKsk1FTtyygQExAAlycnDPa4ULiMVsSSbmwsa17IdtJ+HzB47Ol+/E+6OP8AC1ujDce8bGB2gro5qmSSJGSNj3VdizdAMnY9WYgsT5k6HDWgxoEQqvu4r6I4J6deGSRg1EJp5LkFQnMX3EMoF7jzA3v8Sc4d6WOETMVjzYgXONNK1h5kIhNtxvbxGvlvUmh4lLAxaGV4mIsWjZlJFwbEqQbXA29w1W7ZwCl93FfY/DOIUlQLwPDIB1xKkj3EdQfcdTvVE/Av0GvjCmrKmSoV43meoYjFlZzKWtYWI7xNttXX2N7a8YhqIaetMD5PGpjd09ZxkYLkFiJIKA5sJFBxDe8iXG8FLx4q5PVk/Cv0GvfVl/Cv0GumlztRxp1YU8DBZGXJ5NiYkNwCAdi7EELcWGLE3sFbL7jGlzslpgc83QjzRoOoUfG2tuUvkPoNVvP2bpXa8sKTOerzDmud72ykufl0HhbW8VG1NZ6JuUV/3BJ5Dj8JXcRnydLEG18gLaQbb6RMRCcdYqgEgqxeUPIfTXvKHkPpoTwjtTDPTGoy5apkJQ5AMTJs6uendI69CLEbHQep49UVIvETTRHoxUc5vJgGusQI3sys24uEItp2pVp023nJRlN7zATdyx5DWYDyGkj+iVJyM1Vl1v6zUAfuh8Pla2uNd2qmoGhDSNViaQRrCVXnEk9Y2UKpCjqHH9seK9O2UnugBFfZntEyn7EazAeWhvH+JcmEvzoIPDmTnuL77ZLkb2GOS/HzA0faGilYq3FllLbBFmhjH9nlhZP4jp3BLQU34DyGolRxWnj9uWJP2nQfzOkL0hdpeGcPjVWp4qqoYZRo4Elr3s7u+RC3v43O9vEiu+zXplqoKhWn5ZgLDOOOKNQib3wK9642NiT0I66hIC0Gkq/B2ipP/Mwf/lj/AM9dYeN07+xPE37MiH+R11aCOUIxVXt3kJANrjqL9DY9dD6vsvC7K5UFkviWCuRfqA0isUB29m3TVrKMX1mlFuyTQ/8Ah5Hp1BLfZuQoubtlzmkjsfdFt4W12pO0M0SfbD1kXPfp45SQt+psmDYruSpBNjihNhqKQmjWa0hmV1DKQysAQQbgg7gg+ItrfVqlmgXbupMfDKx1NmWnlsfI4Gx+ujugHpAgL8LrVAuTTyWA8bITqKBfKvaDgZhdig7gt43sCNifGxIYfEEeWh9fQ8s3DB0JOLr0NvMdVNipKncXGnmmri7RB1DLIDG3iNwWAba3TC3mGby0I4z2OeI8ymuwG+P3l+H4h19/x0sytk1y71s2YXA1rOJE4jUa4Dhj8CU9EOB8GeqmWJNr7u59mNbi7sfBRf57AbkDUAjVu+hrskrgTipjEri8Sq2TRyRsSDNFcAqVU9d7OMSjANplcFTOG8CTh8d4qdwTaNpZpBStLcFt3kOcYbIWhgGey8xw2SAzwftRLLJQQnhslAOeTFJFjymDwyq25QC5BMnRr4g6e6mrp6mHGsVIpIizOGwblmLEtIjupAXF0YPYMA6+ybgIvaPtWZo3oooS0kdmpMZeZUK0SBonZAXkDlgchJgVUi+RLBaVp9bgtcjMYq7NSlgtRCjWfexDQ8qy7gEEMduuhPEOz3ELvNGadpHKs0ZMvfIVUOMhIEYxW4XAi/xJ050js0aF1xYqCy+RI3G3kdtddZfTa8Q7JaY9zDLVU3E5a41XIHKokVV+2qRdZHY2VIipxPlucrnp0v1o+z3FaxzDUBaKGPuyTQtk85/5F/0akb5EXHTrcBi7b+kaCiQqInqpGcRctB3c2UkRu5BUMR93drEG1iNCOC08tTlFTVJSkQXC07dwM4yeNJ8cmjjY2Qx4Y7r92wWdQo0gDdTArVahIvLtLwqnhkFHTxqkFNjI4G+c7C6mQ3uzIgV+9e5eMi2A1nGePw0qB5Sd2Cqqgl3Y9FVRux0t8e4V6vzDDXVEcvVi0vOQmwUFzMSF2GIOQO1hcgDXHszDJV1MSlWpKiFMwcmYzA3XNVnFiAcXu4Zg2NwLXKFRu+qXzlw1+cpTjP0mXdeOiO8S7X+qoj1dPJTq98Q70+ZAFyRGJcza4FgCbkbaQP8A4riPiHrawJPimCZs64AkluX1AJBCliLmzdAwAZ+3nY5J7PVVdQZUBVLiE9Te2KxpcXt4i3mOuqr4v2XqKUI80bIkhOLkeR2DAElGIGQU7/Q2Ys7aIMsz7UGrvIh3kri7I9p6OulLEs9XbJmmC5AGwIisSqoNu6vxNySdO3E+Hwck8zGQMNlxUhviCDtvv8huSAflJWIIYbEHYg7gixvtuLbb/nq0vR56RJJJ0SpUOy4qs5YDc3CCRSbNckgMPErcXsdR9nDSXkXhzxCyHkw0GFr2u9HMJY8poqaoY92nLBQ+1wACe6xttbbrfrtWFXCyOyOCjKbMpFiLeBH/AH+d9fVVfwCKpDSiNC0gxkBHtbAdT7gB8APLVR9s+wTVCmaCSSZ4xa78uzqPuqVQM7AdHYm/S5PS2Vrjoceqcj891ssvtluYzCROA9u6+jt6vUyKo+4Tklh4YNcAfC2r99G/pZh4iqxS2iqwN06K9urRk/XE7jfqBfXzZS0UsjBI0d3P3EVmY29wBOmej9G3FY2imFLJH9pGEZioKszgKSMsxZiN7bddPZYhJkA5r6s0F41SkrZmOG5PtdPInmItvc1xovZsfDK3yvpL4xxZ1lVJOYrsSFlWnQqvvxPNlI8b2Vdjdl21tCCL9i1VIZIkbKOKVljN0NlKrJiOX3QFZyoA6KoHhpg1B4IqchDHLzlYX5uSsZD4sSvd38gAB0AAFtTtWqKzXOogDoyN0YFT8CLHXTWaii+aKCnNM/Kc2KM1O/kHjYhWt4Zpbr+oN761irHtLFe1Q0mMak7faMEjZf1RcXt4g+J05+lfs0I6sylfsK0BHP4J1FlPuzQC3vT36QmiaUqoIjq6Vg0bbm+Jup7173Iv963j4jSDmAPx+fMl7Cz2mpUso3R60EDnGXP9w44hWx299DUdZS08dMY4pqdQiuw/SIFAxdlGV7gEE3t3tu9fVY9gaOpoC1bTKk8kNSaSaImwdZCioVYju3kuMj5rt11dPYz0hRVVEZqhkgkg7lSGIUI/nufZbqNz5b20g+irg6uKqnd2A4hTesIRsVxnmTJb/eW8bX87eWnl5EggwU+cWWXiFI0lNnT1DQSwCKcGMqZGjDMTYtdAndZbg3+FlXsp6K6ej4lFH9oWiUVAldlUyEDArGqi/LDvdwxBF4x3gSdMXpA7HQVEQkZZJK4ry6ZkllXGUrs4UPgiqRmxt0U9TYH3s1wCdVLLPlPHJLTmSfOUrCJSyiMZqAxTlXJvewJviBq1SedLNfxlqipajicxhQTJJfFnxCkxQm2xGaZyD2QwC94loxvEe1U0cZpapooauTkRo0LnvmeQRM8QkUG8Zya1mxGN+uonDIuTT1iyCNTw2cSq0SkFgsKSubMzFTKjOrEHfN9RRBa30f18hSl9ZdaEAs5njppUUA3VVvZ2a59tgp9omx2aNwuqqIIjSwo3M5kocBSgUmVjhfvBVGWWRvcMMVa/dTu13pU4jM7iGSQU4kGJMcJGad84ssewGzYsWZbAk6cuB1c0sazvMzS1EUUxCoqnFMY5HYhWDNgyd4IB3UBA3bSlpbeAAznBM2d10knJeT09NTWWrkYyuDZkWTGMsCt0xDctjc99iXbfcjYDamshiZDR1KPJEckWSpAkWQGzIBLvjIhKMtwAVUgXvqy6ySloYoIapQyObySuFKmTHvSSm/dXwuRiMlGw20sdu+K08Vo5aM1FE67pAVXlrseY0eAYPkbhgwsLdMjlhtkIgl34RHWoHJq58Iqi9Oa2VjKzjNQBcgDoijrlfu28CSNySW69quBhqCoeVpG5WC1BDEqdxzGSJu6giyyVl75MZBLfei8IaOYiH2kWCNqZFCqEVp5iJ35YCZRxKjEnYMvduzC/ftl6SzFPHDDRyEsDLKGUHulbB3jie7LY75kD5iwqhZxi44zl2Kq1Y4NGEZqluAdmaiukZKZc8Bd3JxRF/EzNYLe1wDv7tjo4/oyqVieYBZgCAr08wIyYBlsOUTJcFbYHxFjq8OztO1PEzU8FoOWZDCphKmRsXtAVYtiVL92QgC8YGIuAL472vpvWYuG0yozVCiQGIhDG2PNjbpYuQqEKSNupAIu5GCWvYrnQwVU1CIWZ1Z4lXJSV5soAVry4MkcYc2OxMhuALCzjT2Z4xDAHWqWU5heVLTjZbe0OVd2sdrBSSNwBbewKiYiiVqZImdAqooHcDKwUoNrgBxj5rb3aTu11XWSSBIZWE9mty1dYyqXzRXucXzxORPQAYkXyGKDLoaRK2az714GEV7GdkcKeeQPTmaoYsWjiYIrAYlWUssjgSZMUYixJFhrKvs2tKkkpkvKCkgRe6rJFKkpURKQjSHBgHChu9bexuTo+IpMZaaF8aiCdDMjtZyA6OW7vVXj6EC2+Jtvpeh4FV1XE/wD5iYDFGOZTxImSWBsVYywd9rMhLK4swFhvsUAAQEIkkyVYyOCARuDuNRK2I2uoNrdFJBv4bArf5sNSwLahcVrERO+tx4k4BV95MhC7fM+7WllL3ApeVV2QRrFPlkqEG0w7+RVAUVmUPkTIzMQptsdN+karkqeYKrFFjgViolkkAkJUi9jy0hAUkZ8tmNzYWF2doZMlDWIuAbHYi46H36oKytZKpF9p1HxIGoU/aWkT26mBfjKg/mdVZxDsVPS07z1ScGp0Te6U0jn3AZFSWJ2AA30nwy1soBfkU6+UUEYcj33Bx+ugOqubmPNO2exutBu05Pd7kq5O0Pavg9TA8E9ZTNG4sbSoSD1DAqTZgbEHzGqJ4vVIJbQv61LAbxzwqSrpvtJexUkXBtcX3HXRCHsjT3ycNIx3Jdjv8hYaKwwKgxVQoHgBYaBUtDTovRWLY9elN54APDHlyI0KS34mzyGWSLIOUEaXKqWC4qwUlgW3bvXaxY9OgO9nOO1VNNG8M6M1OrRpBMQVwZgWVXWxIyFumzKdTG4FDuAuG/3GZfyUgakvRIVClFKgWAIFgPK2s7+PpTA2QXCKpB17ZOeMA+M8lafY/wBJUNYwhlQ01T/wnIs9huYn6OB5dR5eOq37Q8bqKHjVTNSMWdpQHgJ+zkRYYycvwsCbButz5X0HqOAowAR5I7EMuLbKR0Khr4Efq21rwzJqiokmZ3nZhd3xuyWsrWUWscT9BoptEtkZhIN2KWV7jvpd25a+OHAItxH01yyyQRVlIsEYqIZGkBclVjmSQle73vZ3t106rLRV9VNNSSLJNJTq8bwsqzBkJRw+dgUKvD9nIMTbcdLJLxg9QCP+/DQKi4OizPgWhmibKOWNsWxa5B22O+S7+A1G2kHMLFo2C5pG6dM5Th2x8hE+LxJRcPWh5EkFaDedXmjEUyMxtIV5oSS5sALEpaxNh3pMPGzEtP62aeSmLmDGKOQTQWRlJQpurpiAbX6+RvoUOMOJ5F4m+a1WCNVWuAiAgRhQLR3ubsOl2I33DU3ZIQqDEBUwLdxTuEPW57jFbHqSLi5P3vMVauLwJ7u3v0K5rbM+neY4Qdez8hSOO9v4ailI5zLU4NCZOTPgYZJIy7FQBaQxIDiCMSWAYdQvf01B9perq2UgkMIgpu17ME5KkbEi2bC5J3zI1GrONcMmhfCgeEqwV39XUYb967JfE2uLHfXaiquFyUxEcsMUruQpdpECZNbcBlIS223QG/hou+cRi0pfdMGoTd2Zlc059XppXp2dEODU7ryEZUMbqX5luRm9gpYu7DoATL4uKGsd0NTHzLSCRy0kbxLKCuDQld+4ce8ykEsbfd0S7NxgWHdDA4/avyalCt+XFLyxjUIcXxcbFQLB920ncY7TUIWulk5DTCR7RSFXcsirFjdtypkRitgO4VuBuNFe7dMF0ShNG8eZMJtn7W09IQ8RE1LLaJ7PAiq6RHvKZXUG8ceDKTa6C29wZHBeK0frPMUxxxmMnmSmAMSWDAK2ZcqBkbEBQCoU2FhE7CU0cVLHhHynxGTx0spdiwD5B3iCqCWvhhipuBsNDl7M03rdS/q4D8wHJgvMDugdzdBsDmD1O5cDu46lWtumXipTpbx90Kbxiul9ZY0FVC6yfaNHCryG6tFYMI2OLN3ryAoCtwUY94SOB1yU9QebFNT4RWVBJUTLKosOcVIvdRZN1Lm++wUkHwOOJeJVK/aj7OOwzqFjQWJu0kbHEsch3hbu9Rfcz2q7P088cEMqJIGcyXM0kzAAfddzlgw6/dG43JB1BVG73h4SoaX6m7Cny1/DKlyeYkqyFZOajgcpijIGWVSHjZlhZbgi2Nja4uuJXYJG9TVz54uI+a7R2sVyKlFQuL498ltjsdzeNwjgMUNVKaaKQSKQo5C07TLlZy2dTJazBbWxJAzt12Ye18CNFEKohlaZAFqooyxPXuPGQi7XJBBJAYeI0N81ad4EjXBEZFKpdInRKnZH0tNSU/KrEmmcSsDPkTEAz2FpCD3RfqSTb6anP6SIoQJI+GRxkHEMxK42NgOYkDJvtbFyDe3W4HtSkMdRAyYgWaxzTAOCjKDzAYwSquBex3NiOoc+K1LR0kxn5xDRvfL1e6d0iyBD3m8QDf4+GtUXmoy9ks1WtY+M0r1npCJNpKePNTmq4zyEsLbreNb2Ygg+6+xVsSFB2y4kC3rNCV2Upy45W6i7A45DumwvtffbStwvtBBV1QeNlktTorIYpJBGwcrKMO5KAUktzF7ox7wN1GrKFfHYHnRDaxvK7C4J6MWF+u+1x4+Grp3ntk4FU+60wBKqjjfHW4nUesNcUsRIpYyLA22M7A9Wb7t+g8Lkkx2GpSIAoAFgBYDwFumgXH6x4Qsg9gHv3H0B8gelx0JU9LjSTiajl76zUqdioQMhn+fmi6mcxvZySjnut+FjtgfceoPncfh1M1zZVdbEXVh09x1wppircp9z1RvxL7/1htfz2PiQBxKcBuGDkcvx+PDgpZ1muMtaiuELDJug8fH+dj9DruNZRQ4HI5L0DQ+epC1MS33dHFvO1iD8u99dEdQuKbKj23SRCPcC2BP7rHW25oNabsjSD3A4+SmnQuXasT9aJ7/2WUj6XP10TOhVT/4yH/05D+a6jMzyWa+DR/031CIVMCupVgCrdQdTOwfFWp5BRSklGu1M5PgNzEfeOo91/cNR7HUCt4kkFRSySkhEkLMQCSAI2F7De12Gs3bzS35KU2lSYaW8OY17CcuSaoaocM4nz0NqeoYc9dgAHbHmWv1SYqS25tMR4DR70rpBJTwLHFHNNJVJGhEaSFdi0ndI732YIx8yD4A6CdoUjqEgsVdKjmQhlsQVeFnBB/biQ/LUWgmeskoTTy8sUdMs2QWPEVE4H2bIqhSBGDexDd/qDvpizV4py/T/ABeMtNGXi7qmmqhlMRji5tTSpGFnSZcZ8Dd15QdFcuqHElyDYLbvgk+ekWkgn4YfVoIpTNEWiZUS6oEzzUkC33RcdMhqFUceIqT62jUsrlFgrILvEDbHGQEXVXZt0cFeneuoYE+xdHl/V2j5JoYY6cre92Zg8hW/WORI4iGO5yYEAgjT7HteJaZSTmuYYIQDh3ExQUkDuqySOqHCA1EAjcKABMmZWwZSp7oJCnuWVrKNdwwVM0ks5ZpmJbmB5F2a+wGRACm4C+C4j42d2r7LNWw8Tjueawj5J6YiOMSRrt5zGa7WuQ9ugFqyWpkeOBo0yeYKii22cgGOXkM7An36BXvSAF3tjigWPNVsxBxxwRfsb2ZU1UlUqzxwBMVlWeQShyQmBDMRIDIGCjpZkuDfZ/4x2K9aCzVDyGYW7qSMiqoN8ByyMm82NwW8ALKBfbPhT0fCVhgkwYyxKHHktsb363EaA32O/noXJ25youegWOqrAVbBpGaMRkrI5y2XG5CgA95gbkA6MSAIK5DaD6rgaYzJA+d6GcR7POa4JQVDNG7U6zpKkE2JbNiAGWwMcSl2vvuoudgGbs5w71wlqynhekWSSGnj5SBQ6Ni8rpk4u8iuinLu42A+00hcOoIo7PT3jYdJInKsfi6m7A+INwfHT76N6qUUVQjupp6dgkTEWYYjmOWYe3YsLbA3BB89Yp1WuwATdt2bUszRUc4EFQ+PdlFjrkj4fTiEjEymn5SsUYjvWkcRnAqboysGEq7X3B7sjRtMtsVWliZlW0XJMzo2IPLVrJGmJW22Z3xUKMibx+rU9VWOMZWjeWTptgpKj4qgVCfHAa37O8QgXhsMsRLRCIFTuWY23vfcuz3v4ljoy5UoFxmm5/EWk7xSmj3VCULNGBKftNjtzorLfEkOGv8AdPx8FFSiPUFm7t1W47oO+5UDJiLXPTYWHUmLJRvDTyFyA8zomSkmxmkAYgkbWeVgP1VT4BjiiCqFUWVQAAPADYD6aiioyraQAYKreYLYn+zsRf3G3x0Lnro2BSVWjyFrSCwN9rBgShPuBvqVWcWtslt+jFS1z+oi957eJ2A89C6ueqAyaNXi++jL3iL2OKoWGw3sSTb365gavobq10mMeOEj8qTwqUi8LG7R2sfxIfZb47WPvB0Orasl6Rb98ysT8FDKfqDqNSzrEsRjIkZS57puOUzHFST0u2AA8CD4A658MlEkkkqsJDSxYRgfebE3e3kTcDW7kElLG03mtp64azgId3wARPHmp/G6dlD8t3ObB3iDBbkLYOGtdSoF7m4287aiwTYvEtYrMs4+zqIZZVspHtqLiMhb2ZSAy2JN9M8E9DTU8S1NLFVicGZajENNiUDuXtiwCm+4NgLCwtoZHxLgspMLLNTqCcftX5dzdTiFkdV2J3IAsTfx1UgCIJ5BcG0VzUqFzOqDpOZ48MZXXhUzDOKR1eSJ3Qm4uwRyoYgHa9tZxyHKFjcjDv7HrjvY+7x+Q1EnCJlKrtZM7rKqLJ9qQ5dJUvDOSdwAVNhZVPiPPFJvVZBMrNlG5jdVILKDgWIIGwJDX8vhqt2ZkLtUNo030N3Uzg+Q17T3+OCaCdDkXKsJ/BCB++5//jRNF2Hw0HoqhFeqndgqhwlz5IoG39on56GwZrr13CWA5TJ7gT6wp/FK/kx5WyYnFFHVmPQag003NnycKBHCct7qC7b7+Vk+h1zpbuzVc4wRAeUh6qvi5/Wby8tDqGvXllymWb3WJbd43xRT4KihQPewP4dyhmCQqWiXAuOGYHYNTrichwHHBSIa4088Cwl+Tzw4jZWAVyrpeMt1U5G6jyFtjqwez3Zt6WmjNM6klc5EaypKzDK4Kg8sjYAgEYixB2IUKzgHNAZpGEy2KsDshG4xW9rX8evv0Z7Ndp5Sq0c7LTzrYQyBVMUoGwUrsL9LqpUna1umg1gXNlveuTarMaNQvLYByjTs7OWWiNz8cE8q0eEqVDSw5IVyATmqzNmmS2Mata5B9w05dqmFJLFXjZUIhqfIwuwAc++KQhr+CtL56B9i62WLiEyVEaKapQYnjYsv2K2KkMoIJDFh18d/N04xRpUwzUzi4kiKn4MCvxHx/wAjpyyMa2nLdVwLU5xfDtF5RG9ROQbgCNfmFLfyddI3Z7sZHFxdmLSHlNPJGjE4DIRFMVBxsiyyKLi5N/wjRz0VSl+FwSu+ckgvI1rEsv2Vj71WNVJ8SuunHTya1Z7nZEZgCAMFdo3Jv91VqA5/9MabhADiJAOaH+mKqEdDHci5qYQL+Peuf4QdVXw+BYJJchYySZBvAh22G/SzGxHvB8bB29N/EVdqemG5jvUt7rHlp9Szn+zpSrKYGRcb5bX8QFuCb+V8QP8AsnSFpqAPDV6jYzCKRd24d8grpNQFnjWLuyyypGpA2uzAEsvRgq3Jv4A7jrqx+D9khRTU9OGZo5UMkzABRJPE4cMy72z5jE2PSFASQLFc9HnDTU8RMtvsqNeu9jNIpAHkcIyxPlmPdp+7SG1Tw63jUsPl6pUH6XAPyGmKDIbJXO2zad5XLG5N9dfwufpHnCcKrSfGnkX95So/M6j9mqcMXjVCsMEzyWtZWeRucoXzVVkz6WyZbbqdQvSLxGKamkgH2gVJJZlUn2IUL2uOuUwjjtffvj7pGm3hlEIo1UDwF/ecQL/kNHXGUXtFHlHGP+fAf3Z0b/DorpfkmFTVxBDdIGZ2NwRcAoOhsLsTY7n7Nx3bEFg1FFQXDIY8eYrrIX++LdPBVsdlHgv1uSSesj76jVfom4o8ypyIkuwyqYpQI7G4LGI2YtiT0AO/XUziPo04tBfApUrf2o3CvY33McvdBBYtYN4KOgtpF1BxxXsaO2aDDdIw4j5n48yg1b2fikzKlomcWYobZftL0P8AP36G18tRFNFLyEYRRcpjAMeYo9gsngwNrkeA17x+WtijZZIJ4rsFOcbIoBbf7S2NjdYwQfAnqRo7SR8uNQ5HdXc9BsPyAGsy+mIdqmGss1sqXqWBbjIjOeGR4lLVNQ08sgELyTTFQ3IhSVoQGbIwnbM/eZjYKGsoVtyHyL0b1FQoWZJVjYG6wxxAj3Z1Dqw28ovn5yeB8LFJG1ZKaymeoAwkp48wkYUsOdFi92IuxLR90FQCCG1w4jKVQS1PEWnpZSViqlaoZCx35UkFJLEUfEG1iw2N8T3S4GAwSF5R9pqUy+nTfgToAJ/rsUib0ccNpo/6zFt0vVV4jO24Fo7L1JNvfqDVQ8GYgJAk7C4tFXVsrWPWwjR7g+OhtVPAg/q8cbNuRIvDEBBv1vWVJa/jex0Mq+1/G1H2c0oQXvaOlQ2HksY8vDV32cUMWW0fUGO8Cmfh/ZdKp8YqDilMuQXm88hQNrtjVAMVA8lubbb6DcA9HPPjDyVMojEsnKAVQxtIw5jFshk1r9Nvnpg4V2l4i0KvHUGV4yrMpZHEsZfqtqcFgVuLLiwII67FHk4tVJzlYyRwGaR1aFzyBzHJAMgXIJl4/rC4F9L1DvGxSOOqYoOeHgVSYOWKaav0fUnMKTzzMDHkGklHdKtYm1gviPDQtey707B4GirI1vYRFFlBO2RUHF2Ci17g2J231FNCR3m6nfJTGfz5IJ+eoteq2HMW4N7FmxPS9wRGvS175DSrQ/Iuld3oxp/qB0Hl65+iPU3EEkuATkvtIwIZf2lbca4ztFU5QlS6jqw6KwPQN+Me7pbfQilhV+H1NzDzELuJLStKRiLYsCMUOJW5JBIa99TeKccWnULEmTKt8FGyKPvNb2R5f3a1dgwE1TtwqsdvYAGeszOAHd2pn7AcfSKtC8RqFDRxEUsshCKwJ75dibc0KFX4X6k6fKDthBPxFkingkjWnDZI6OWfNiQCrbYItyLb5g3GO4vhvCaNeHw1iUb1F0WTFwryG4/SMADkVBJAUbAnFb7GLx2q/pCkRg8aRRyskxhfvxtiyq0bDYElkQ5Ad15ARuRroU23WwvG2h7H1CWCBpKL+h8H+iKckY5mVwPc0zsPyI0a4lSq9XBkLq0M8ZB6EMYSQR4+zoDRdsaSk4fFGrCKVKcBKchmcMqlcCBckh1IJ9x0rS+laOCeOWWGbAPLmTywe+UVGRMyxAiQlgQLEjrvrRcMlkUKpF4NMcYwQX0hcOaCR2bnNIxWnLSXKuFwMJiNrG8WZfyky8CDrrRcMrqmNDT0cg5oBSSQxrGAwuHJDlrW3sFudce2PpAjrqmlkY8ukhnVlHdLMQCS8liQosLBAb7knewBjhfpRhoiIknWeniAtGTEGCEDEQvkoYJsvLezWvYnGxSeym+piF1adptFmohrSB4TqfHFWV2S7NJQ0qQKciO9I/i8jbs5+J8PAWHhoN2v4uY6+iVYWmwWaZgjRKy2URBvtXRf96w9q/56n0vbWnlpllBkBdLlYo5JmQkf8lWvY+I28dVvIq1XE5gYJW5EUSRsHCBUNyWZcsg7y5ncXsBe192qlQMZeXJYwvfBzRDi3FqFKSUlo1NbUQxTDmI7JAJFVleSJmA+yDkgMccyAbAWaeJcJqx3Mpp4SAEwaC/u5wmU7AADNCbg3MdxkUjtJwgR0szepmVYxmWmqWk7q7thmWKtjkoIA3OrioZs4kYriWUHH8Nxe3y6aHQrb0St1qe7MLnwygESW2LHdmAtc2tsPBQAAB4ADUvUPifFY4FDSE95sUUAlnY74qo3JsCfcASbAE6g9nO1UVYH5aupjNmDYnffo0bMjdDcBiR420xeEwg3TEo1rNZoZ2k4otPTSSFcuiKnTN3YIi3HQF2AJ8Bc+GrOCyBKrb0k8epK+0RmL00HfZYWBaeTdFjSwOXfZQCLj9Jf2NIvAq2amNOeI0FW1PHuxETAuVPcyDgXUbEgkZbeFwXfgtFHSOFUlDGBzp440MrySezDGCDYEWuWvZcN73dZdZXZOET1qndycGnn58buASUKGVwndBNlx2Bsdtc/pDS0uPHBdNjKlMljCQCIMfPmXOVxDttTJPFIjmlhq4w8FWAeS8gYhkqIiBY+BbYkH2lKghe7YcOi5r1CAxNIUSphQlUlUnu1ERFlmjJYK2x672NwwPiE0sQSJAhpq7NnhkuwgnT22he10bK5BsRsdj015S8GjTAkElBZbk4qT7RRL4pc790DRXV2lvNNbP2bVqPviIB11+fCp4GsGsA1mkV7hCFrnpp3ZCQiWk2FzHncMwF+/GxTvx7X2YEMAdNlBVLaSeONWSWzVMAIcZMLc5NrSRSoCHFu8tmADpiV6QkVCeTIwPxUqR+RbXJaeWA8ymkK4ksI+7ib+0ouLhWO5XpcA7aJMEFuB+Zrzlr2aal5zBOJkecjuPzQnw/hVKJ44kiikiLh4XZFJanmikdcj1YpMhj332GmCu7O00eLxxLE4IAaIKpORsQ1hZktuQfAHSBU9oHaqiqKeKRUpjaWnYgMHkcZCMW3VpCpABY5XNlyGTbH2fn4iqSVkyiE9+OCnbukFSLvJ1a6MQcbDf36HaGkODyYHzBcai/q3AJIQKaiMcnLSzwTCRCBNhHbPvqXuPYbmADc4sDY2NuvFJBTrJGqxRYhJYmYExSnY/hYyvcrYnJmwawTZtTmmwE9DGsRjfmbxhjHBkbKkuwUBr72bIXva2+l6VHlnEkrszi18rdwkSqyKBsoBCjEeW9zvq2yc/8AeCbpUnWh2HZPotoO1lRDL/V3rkjR/s1vE4PMYMygOCEUIWKghySRe2ifEvSNm36FzJUEK8soSMKAFdFVULs3QHvGw3sAWY6hqAFBB/4R299h/LQypn5TwPjmEeI2yK3vmhsw3U+zv4G3lpxlUxdRK+yqbBvJJ7NF1q6gu92mEdvaRHNsmNyccL3YsOpub3NySSOqiEmgYPkgkVzjGVAB6PdVBbe/S99M/G4BJEtWCXZcFlNgGZBICrsBsHRgY3tbxNgMRoXWUGceOwKu0d+oAZrpt7m5Z+uhNeDiUw1m+pFoERz0OWcZe6L1Pa+H1ml5c80rxsxAhFnUmMi4FQCh7pIKkdCbWNtMMvpDjfB+esbZYMXp61BYEjG0MrR8y+2W4vfbw0oVC8ylEiKFcYyADbvLuV+divzOtIVjmjItdDMD4374D9fA3a+tU6lxsBAqbKa8/ViRI0HzjzCeqvtlwxwVklkqm/CElIJuBa/LjU2JA7zH3nSDTtTVFfNI9KFXNVjjAC2KRheTirlVyQXQ5e2tr962u9K6Sc+GbuEm7SeIcHBKkADe4IWUXA6NYBmtHMH9akikUo0oZWAO6vHiwKke5ywb3A6t1UuBalKFibMEw4H8gecLpxbgIhJwZ5IHweK80mM0T3DJa9gRdVv71PjbVqdgu1IjhMFTMXEcYlgmc7y05FwT+J09hh19k+Oq44HWiphWGYiORmSRbnEc4kMjr4cuexDAWtJfa76LUHDPWaeSDC89JL6xThifFiTESOn2gdNjt3COg0MVTTOPztQ69IVKcxBGadpKd6qZeYCsk6kFb7wUwtmoI2EjtirEG9zsSIxp3jjCgKoAAFgB0AHgNVJ2B7YxU8UjGlqWDkmJkiJVlBZil2I+0ErS5DxY2F9tW4DpqgIBJzK5dWZjRe6WfSDMsdKkrmyRzxFiTYWZxHc38AXDfLTNpQ7dVkIlpUqiopryzSZgFHMUZKxkHY+0ZAPExaM5t4EHVDabpBSfxJDBO7kqqtKJ0lkJEWQh5LRSsoPLBUXVyCLnzG8CjMEToqBI15plwWZJZJnCFBy1jLDCxDZ3vsMgLk63j4lUU8kcMKiZZIklEE0gSSnDqWWFpSCJLRpI/eUFVQ3J2uL/ANtKqW4pqWKC6q3Md1awcBh3UA72JviTfdbgX1yHUKjRdI759l2KLhWcAzPhC87Ri0lDTkDmpzKiYA3xLk3A8wXZgPh79SLahcN4Ty2aR2Ms0m7yN1PuA8FHgBqfqRGC9XYKDqNOHZkzywAjyWmsI1tjry2on5UHiK2aE36PY+8MjC37xXUsai8Wj+zuPuujX9wkUn8r6nJFq9ENph7hyPt7IDx7Knj50djjKJcWAsH2AkG18gwXqbWuNtHKL1moijIcxUksmSohIldZGJwLg/Zxq7hQF3wHhbXDiVFzIXTxKkD6bH66K9n+ZJTUJbbJnkYjzLM3yHLzU+9xqnv6g5+xXndo2drK15uRHnKZ6bhcMcfJSNVisVwAAUg9bj3+J8dVxxOQrUSJibpKoct+2oRw1+9nEQxFhZg34tWmANIfb2j5dQkoBPOUIbAnvRtmOg8UL7/qjStnd1oOqzQeGPBmB890LkoZJp+RFs7rGwYjuqEkJZm9w7ot1JIHmQL7TcOiVZY4VZ+UrEzvK93dCC2CKcAFY26WuDYbX00cP40sUEzKjrM0aEM6Fbcx2SJACMiAQzk9OtrjoDp6UcqNOt6eQE+ZOFz8Sd9PMJDsdEdzRa3uIPVEx4/36Kbw/imDBiA0MsYZwRt3hYk/qlcVbysrfdN43EKLk84XyjIE0Lb5MI7XVr75oVUH5a84KoICneyEfItcfwFdcaZmVI4J3vFKMEktvDMAVDNv3lbdD07oF/EmRBkIlQOYRWbkfq9PdS+GuFkmi8A2a/syb/8AXn+WhHCAIVnQ9I6hT16IxQA/AL/LUzmFZ4HP3g0EljcZruLH7wyVrH363qKcLWrcApURlGBGxZNxf4qSNb+eCOTeDXDQkdzhh6tHctKyk5jZo2LLJmje5oR3SD91iLEeOtUkLmITqI5YxnTvmCskYF2gYmwBClsGa1gQCfEkJ2tI1h0MP8Tlf5a4V1AJYIlYDcYnboTGQCL9CGtqgUOvZg918fUMfNR1oUmgQ43b1fuMRupHQg9QbkdNHeCzzRVkNVNKrBsIXKqRkrgIHfc3fIRXPkuhnA/YpgB/9OQfiDGCPrfW5DGnlUsf0AYHfZgrKbeW6qdvHUcJwWX0WVGXiMSPZWj2eU0dfJF0grLyRjwWdR9ooH66fafFX07apOftW8kTy5NI8UmUSqASssEibLiLkSRyMD+qreZ1dY0xZS65ddovIWhl10r3ST6ZoA3Bqo4K5UKVyAOPfVSw8mCFrHXGk4hxGRA0ddSSIRcOKYm487rUBT8tJvbmvqZJoaWWsaUN9rLGqRpGFQjG4F33kA2LEd0610qmcAfIrVKyVKjw0alLKGpkqJuY4yqRnOB0SM2VYl6blVMZJ+4GA6kk1TwKgsqhRe9gLbk3P56h8NOTzSbG74j4IMbfv56naTqPLjivdWKyUqDSaYz9Mv7W5OvL691gGhp1Yra8La2GtsdWqlQeLgmCUDqUa3xtt+dtSIpbgHzAOurQX1E4SDyI77kKAT7wLH8xq9EORf5j0/1SMtd+ywBiMeXehn5arv7DyLUH3WwBW3kDrmb/AF1A4dePiS97ESopUeciyLHf5Qyyfnqi2WkLn7UbNIO4H1/uFZZOl/t1ExpGkjbCSBlmRzewKmxvbwKFgR5aY2v4DUavoubE8bDZ0ZSPiLa51Nwa4FcV2LSFXPa2ullmSVaciVFVwOZcGM5hBJGQLSC7kAElbn4GHwQSNyCy4hY2X2X6dyxJZQLmx2W9rbnfUzg80jwtLLvI5OW97YqI7fwdPMnWi1bqttyUgQgX6s2QGx8br+euqBAurp2WiWNa+TjiR5+gChdnEKSOD05MR+BsUP8A7Y11kkRoQRZlMynfe6ySD8sZNQOGTyWhBRnlmjaMqLAkpKb3vYL3Xc72G1tHZOAJS016uTJSQUgguS2IUAZ7EAYqSVxsfvHVvIBxUbaWsp3dYPniELr4PsJkQWaF+ZGPgBJsPLcrrp2iqP6vFUL9x0kuPI7H+FtbVPDGklUHlRKBmFijUEG9iOYe+xIIBJNmF9htbXs/TCpgNI11xLQlyDiCCQoH4nsAcfqRq5AF5W+oQHCoLsjDmMR6+SlVMl5JbC55cTADcmzyEAAdTcbAa2nyRESRGjYSKVDW3USi3Q3UlN7NY9djY6IcS4vFRIYqS0k8cZWSd7HAKBdbgWMnjgLAdW9+lHwKOKJp6xSxd2Kqd5p7nIBjYEXAHd2sB3rAEaEH6kYacSsdLcTIy8zihPB3AnaO+6NNtcXszRuNvK7W+Wp9PwtqnuhS6DmpLY4qo5gILsfZFl+NjsNcaysLMJZJo40ETSxwKCqkIp7kZQqx7rXJ3J6gLawIS8TkmjhUkJCj4mNUxD+0MmW5IGeJVb/tXPTZvaKt6936QbiM+AGCkdguEItcZYoBUoZVVnCsqQkoGyQl++oXvZNEoNxi17Kbs1Xno8qMayojJ2kijkUe9GZHP0aMfTVh6fpDqrzFuaWVnNKX6j0fcNcktQ0xJ3J5SAn37Aao6nMEbVtVDGscBkcRBOhjjuAR+0QT8dXj2/456pw2qnvYrGQv7bdxen6zDVHcW4by6SCm/G0cZ8L75sfnY6zWOAHFO7JYb7qv2jDmcApvB6cpBGD7WILftHc/xE6mqus1uo1zjiZXuGi40NGiy2+vba21moqlYi66ga0Ua6L8daCwV6yahcJisjKfCSTr73LD8mGp/TUCgP2k4v8AfBHwMaf4gdaQTMg/PmCluuhleRHUUcxFwk6qfcHBS/1I0UvoV2ngzpJgOoXIW817392oBjCHaW3qLh2emKtHE68IOonCq0SwRSg7SIrfUA6kge/XIIjBedCqWrgMdRVgb8ppsR5czCQfVnt/Z12ZLuVPjKiD+wgl/mDrv2ihC8TnXoZlgb4hcsh9EOteH95lN77NJ++3c/gDDXXBloPZ88117GZpgfMDHooJmwTqFaR6mJWPRWcyFSfLvKov4XvrSmlMkEsj7uQoIIAwAA+zVR7Cqb93w38b66ywK0a5C6ieW4PQgmVf79R+H0pWCfNizAKpJtfaJGsdhfd23O/nrUfO9Td/q3o/b/FF5f08f7En/VHoS9VJG9SiEqFkScMpsRlGY2G/gVDDIWKkg776M1KjnR/B/wDDqFBtXyAdDAh+jsNZbl84pm00xUgH7v4qJwJYY6eWSSPLCY4ozlHxJEkbJYF2lBzsLqLFrmxvqfwvibTu5ma8i91AfCMKu63JJBa5LdSevSwgzU6JUzjEDJIT085Cpt8e7+WidJABLO2+xFhc2HcBNh0BJsT57X1bscUpZ7MWVL0ziR6j2UejpFcUtwDaA2PiDaIgi/jrtBTlIWF9lnQgeCgSJcD3Hc28AbeGulIthTfsW/gB/u1s7gQTN5M5/dP+mpKZLBnrHsEz9lZseJU56ZpLH9VEn/6tWpqouGbVtE3lP/1RSJ/i1bunKB6q8vthsWieICr/ANL9ReOkp/8AjVALDzWJTIR+8F1XvGwWqqVfLmOfkuI/N9XD2w7IrXIhD8qeElopLBrEizKw+8jDYi4OwIO2qfruH1MXEhHUiMOlNf7NiynKS1xcAi4Toems1gc+xM7KrUw3dfuLh4Ag+ymY63Ua1J16raQXsVuda62I1rfVrIXo1vtrih1vkBqBQhbM+oUDkVEg8CiN87uD+QXUhn1DZ7VKeRjf6hkt+ROrBWHiIPb64e6I7a0aMEEeBFtYrawSapbhGfR3Pfh8Sse9EXiNv1HK/wAraZQ41VfA+08tO1ZDCsTWl5ily3tSKotZeoLD8QtopXdqqmMAvNEMmCgLDuSTYAAyH/saXqWdznkjVeZZZ3kGMhrPAx7Ll25pgtesinvNSsqjyYSAKfmZLa84co75HS+K/BBjb97LQeu4lJNWkzuGFMuWy4goQG71ticwpHwOjNEuEahuoXvfHqfz00AWsAK6VhYQCDoT+Pz4INxM3pQEPeM9vD70x2+h1OqEAiqD03Y/RFX+62hHBaXGJC3WaqL28rBjb+C+izn+qyfrFz8mc2/K2iHDBapS4Xjh1fQf2pdQRz4x+q5/NP8APUGAXr5D5QoPq7HUyY/1hPdG/wCbR/5ai8O/8TVSMQFGEYJ6d1cj197W1gZHl7o9T6m/9fxKjcf7tTCemYC/uzxEfzOp5fFap/AEn6Qp/eDoTxmtSolpzDd1inTNx7AuRtl943I6X9+ikjjkyfrylPrJy/5a0RACC1157yMtPD8qU62aEeRP/tnUax9SnPiROfqzkflbXbiFQFZSfuq7W87Lbb5sBryoh5dG6k3KwsCfM4G5+us8EZwxPzQIolQVlpWH/macfJplU/kTq6NUoEylpFHU1VOf3ZVc/kp1denLP9K8ttr/AOw5e5UbiPEY6eJ5ZnCRoLszdAP+/Dx1SfpG45zKqCohhaOaSJ8klYDKmUgpIy9Yiz54g72G48AY7Z9sIpuKerOC8dHZlgJCpNORfOVz3UghXdifG+zdNL3bJ+dXzESqWqYoZYZFu6GJLB0TpccxX+IO40Sp9KRsDSa7YMH5h35Lhw3jSTbC6Pa5jcYsPfY9R7xogG0r8OpYJaUzSFpJBdne9pEYb4AixW3lsPG2+t+GUlcEusyNubLKCxFiQO+LE9OukHMGhXtKVpqFrbzb0iZbGXaPwSmfWDQJamvHtRQt71dh/PUev4xWIlzHClzYAszMx8lVQLk6yGGc/NFda2tbeLXf+T/iZgdQ63isUX6SRE9xIufgOulnhkNTVuTNKRCvUJ3QzeKAruwB2Jv8PMSK2niSQQUsKGc9XtlygfvMxucvIX/yO92AYJQOmOcy+1sDITmeQGfiPBSJO2kBsIlkmJNhgh6+W9vDXGWtq5ZEMVPy8bnKU7EEdCBuPDUms4f6vTARHFgQHkO7BWYZyX8/H5e7RWjpcBYMzCwtkSx+p3N9TqjEDxUayvUddqujIm7A9ZOiGcviDXBaCMeahmP57a9j4QLXqJGmP65AT5ILL9b624/xh47RRW5ji+R9lF6ZHzN9gPE/QxKHs2xOUjEt+N7M56dA11jHXYAm1tx01NJOChAD7gBeRnJwHdlPd3ytZI4462JlKqkiEWGIUsns/Ox2+A1Ko29ZqBJ1SL2OtuhGXTq25v4KFP3tZW9m8lVVYWVgyiQFutw4JJuQQb+4+O+0fhNelLHUox2gc28yrAFBudz935avMYZocGm+KgAaTPeBPhgSu0K5zzkdXmWO4H3Y0Dt8r3X56IcbqWSByvtMMV/achR+ZGoXZmJggeTaRrtibXGbZM1uoya3yVfG+p0t3lVfCPvt5ZG4Uf8AUfdZdZcetyR6IJpTkXeU4+UkodxJCjUkS3LAtbbxEZXI/AvkdEK6PGFUUbZIgHuyA/JbnUWStQVhyYDCIAXPUu1yAPE2Vennrv6xk4kfuRr7GexZiLZWIuNiQB1Nzt01Dorbd68amOQAAPp6LrNMFldmNhHFkT7iWP8Ag0r1/Z9SkbyPIZJ5FPKJGIZ2u21vBb7+7RitJkfAggSspN9iIkAJyHUZOStutmO3XXCNufxAH7lOh+TNtv77eHhYeNxrTerilrQG1eq4TjA78z3NxXThNOqFlRcUNS1gOgCIPP8AXXU2nbLkrvuDKw8r3IB8u89/7J1A4XTNLDIy93LmiMttfmOWL7eFsbfAnx1LiJEojU3ckNMw6Ko9lBe9r9LeWR2J1TsUWjg1pjA++nzTFdqmAyVKdMY1u3W5yYFQPnHc/wCupPFGtC4P3hgPi5xH5ka04bKHMkgIIZyq28k7p/jDajSy8+oWNf0cJykbwL27qe8i+R8rDWNeSMXC6SM3HD08IxTJwCEycQol8FkaQ/BInH/Uy6uLVaejqhzrZJfCGLAeWUrBj8wsa/v6svT1AQxeQ2u8OtJA0hV16SuxKTBZEjgjUZNPNNtGiEhpGwWzPI+IGVwQBsVNmHDjXYqWto1EkkUE6Neg+zEbIAv6N1BOzgewAcBa+ViNGu0PGFlq/V1xf1YLK0d7gyHdGkAJOMYAcLjd3eLHdTaLRQGnnzkyruJygsFJCpTxE7C/eWCPwJGTOwNs7bGXLBIMhU/BSKJ5IplalqGus8DbLJcEFl879Qyn6g3Mih4nyHaKosm90kPsNfc7nYHK5sTte3Qb3PxujoeJjlPCtUVNjIlwsRB3AnFtwwsVUlul1sdUrw9ERqtaniKU6QzvFHFJG07sFYjcKQ4A2AO999ttLvozku9ZtrBkXxBGoyPMYc8DnjCncQ4s4vy0UL4yyMojHv2N2+G3x0MMAIMkspAOxleyEjxWFfuKT972j4eB1LQZRszVgpoApaOaSkRRMRbaJTOzsSD1CbeNjtqzPRT2JiWjgqqmEPWSAuZJLsygsxTEPtGcCPZA1ltAo1fa9MmQC7ngPL/e1VPxLjBjeOmUGkVkBWSRCvdNwCqmxAJB7zW6fA6j8CWWkDsw5q5fbKo+0jb8XW7qRvfy3t10xek2KCq4lUc5ZRNHjDHEkkCZAIHErvKT3WMmwVTsu9iRpNFNVUyB5wuCCystRAJVHkmLkuP1CrD4a2aWEBLUtp33h9XAjKMh2Rl85EPNFXRTplG6up2Nvf4EdRt4HQR+fRGyo09N4Bd3j93mV8v7vHuno6rmcSLTVKsdw6LAjHx7xEwQ3Nvug648eqOI8LEIrEjbmhio+8ACNnZBy8t+i5e/3hFIjJdF206bovmHaFuPiOB4Y81lNxaieYzc8BioXF7qBYk3sdr79fDU2o7QwC2E0ZJPgSx+SpuxvtbbQin4+tQryf0eZFQEu4VWVQoubsVHQb6auHdnZvVkqhFSUkEgVg8suJs3s2VIzdiDst7nVGkTofEIjdo02A/qNx4NdPhKGiEORI91RO9eTZjbcGx2jA69AT42tuv8PphUVUlRi5iLApcBVYqLK5yO9t7WBtf5abKzgUVVDJHerqHIsrRrFFFG3UO8TSGUKLd4y47XIF7aSeG9pDiiovPnaww5AJP/ANxWDE7X/Rnra5tfRBScB2pN+0qFSo0Om6DMxmcvAd8py5gFytpJDt3enwLC4UDxJ3/Ia7QRcsG5Fz3nY7XPn8NungANRaenrp4UmgekMbqSHK1QXunEqXaJUVgfAnfqLjfUWu4Tk0KVPEadFlkCvGDGFwCO5LMkjMELII7kjdum2hig4px22bO0SJJ0wgea58GVHSSoka3NdmBJK2Qd1bm48Bf560qe0UKZerIZ5B15akge9nAO3wvp3PDeGJAQabhKHHESLWRPbawYNLAbt43ZTv1vqm5KxefPiZOYz4xrSG0bWuAQbZFdhYYjr4dNG3GMkrmDbJDQ1rY4nM8/Hmj0c8ojL2KTSW5k8wwSMfhQNucQbCwt117wx8ozBRkN4zTsccieoS4JuRcXtYfnoCvZqoa7VImhABs0qNubEhRmysbkWsoY79D00zV/ZunppWeoqoAKYJAiETMZXWMGUgQvG6qsjFblrZBgbEW1rdIQ2nDhhhzx7YwwnU4k8UVaOcgIgSBAAL3yaw8FFsRt4kn4aE8S4jFGPVYZFRmuZJWfp53Y9ZD093yGsqzTSU02eMI5bNGQZQXZVJRQZamdWDMLFVsd+vkPrvRrURUSzvCwLIJA/PgCYkBheNwsgax6XO/01htCMyjVdsSIY3xOnAQBHNFoqWi7pxKGwHdZ8Wt03jOLfz89E/6SRFWOFCzMQqIqkAk+AFhkfcLn4C5AL0U+jM8QqW9YyjhgCO6FWVpA5bFQdiqnBrsN/LzF/wDZ3sBQULF6anVHO2ZLO1vIM5JA9wtq+jzmVQ2zdBuUwCunY3gBpaYK9ubIeZLbpkQBiD4hVCoD4438dHdZrNMAQIXCe8vcXOzKQ+L1EVJUTlLBnInqJn9hGa0UKE/eawOKeBsx8Mu/Z/smZEYzhxDISzRv+kqWP+8qT1C2Flp+gWwcEnBJva+VUkp29VmqWRjIiJy1jDgBRJIzsBdQSFG/Um11BA6bjfFX6LR0w8jzZ2+o5Sj8/loT69NmDittpvdkE7xRBQFUBQNgALADyAGqe4zFJQ8SqzDTULZuk/rE8cjGLnArieWhKgyRSNlcLdhc3a2ivEOOV8eKNWl5ZL8uKnpogzWG5HMzCqPF2IUeJ0W7ILCiF6yoWeqqVVZpGvymtfCGK4ERVciO57RLHx1dOq2oJbkqfTdTMOStxrtBSVkEn9Ijh1Q6Ixp2pagmUt1WMJfmAs1hsxBPUDTJQ9u1MfqlCktXUwxrHzLXiDhQpaWUnoDuTuTva50vemyjmip4okwaGeoRVd75wPubK3UoeovutmG4ZQnGHsHMJA54hMSoCqMEsgC4gRgbR2HTDHWatdlL6ytU6Lqn0p6m4XSU1MsdRlM1i7tg0jyMxu8jIqsSC/gQVF1UbWGk6poeGCso54oaeJY6pqdy0KxRv9k0mVnVbSRyIEv4MSOuwJUUHEYr48QWQm3emp0Y2A6XR128fmdAuMejySoSFTVg8l5ZFygRgWmfNyysxVu90uNtC6bR4+RROi1OCsyr7X0ynCN/WJfCKC0jnra+JsgNiMnKr79Kna/0fT8XKNUsKeOMEJCj5s1yDk7FcY2Frd0PtcZEHQag4XxSjUCjqKSwNyjQtGjf2UZgvn3ApJ66P03abi4A5kFCx8Sss6j6GJv562LVRP7lk2eqNEn1Ho4loKaokhemqoYFZ3p6ynQullyYrItzljcgghTfUTgfZOeR4YKlhPPFArRxSRpNGsF8VkiBqIkAsQhzRmut9wRpk4lQ8Qm9bLyRE1cYhO7hI4wzHFEC3JKuyklr3JP6uu/BO0U0PEq0PTB5poYZIIoXBukd42QPIsYsCeZjba7ddbZXpvMNKy6i9gkhRe0nZTjRgaKOrh5LLgY3EQDBgRy1jjpNj0t3z/fpe4d2IgpXigd5KOuKjuSSsKSsI2sHQ33YgYk+NsTfTXJ6WIYqs+vRS05iAUKUusbMoZyXVjm2DIAFW4XL8RGmjitLQcYp2p374IDi6skieUiiRQwIv1tbqDcEjRUJCezfqcFPBDVytFUU9OsbxSzSopCC7MqZiOVb3tIobba+1hpxDsXw/iH6ZYYpJBeBU5YmFrtk3i5tcmM3UDqCd9CKvhnHaRBTiOHiVKvssxjE+Nu6G510uD44vfz8lHinH6ulIeojWgOa8tBEntKbh3MaAOBubKEv07w2MJhWBKYOM9n6Gghc8Q4TmARaejDYOAb5EcwNA3mCSvgGI20A4lwmm4q61fDzUU03V5JJIjdVTE4RwyNOZMVsFVO9876sKj4vxUIA8lM7fixYX+QGhnFaPidSEEk1GoSRJbJTvuY3DqCTJe2QHQg+/S3S6P3I/RqvBVvRdi6jvcmmWvcurNNmcxGwuO4zBftArFZgW2viQw2Y6PjVLw6cLU8OeMW5zBmjaogZjizRyK/MliNr96zjf2h0auNrxmcYpXQwD/kwFSfmzuw+RGl7hnYWrgV+7w+pkcktNVRSySNfb2mZgNttl+N9TpdH7lXRqvBM/wDtDwTiFOPWKmIAkOqSTMrxkdPbb2x4gXXw7w3MSm7N8OnEkr0y8QiJKtUw5GYHG55salSTYqQ8I3DCyAblWTsBxAOrmPhpxa4sjrYFgxAUR4C9uuJIubEab6ap4tAmNNBw2LI3Ylql2Y2tkzFQWawAuxJsBq+lUfuVbipwQGs4TFSTipoJqunCW7rU3ESrb91HEsZDjdtsl9o2sd9NUPphjhhgkrqeWATAFJUAkhcEXDKQQ4uLHEoCL230LrU4rM96hKOaEDeHmygMdvbPK3XYjAABgbNlbU2q7UcV8OHU5sBYpMhO3SxkC42ufun4asWml9wU3L+CPJ6UOHtNDEsrNz2CRuI5OWzHYKJCoUm+2xNjsbabNV52SSR6j1ito3WdUssryxuqb+zEiE43HVrC9tgBsLDB0RlRr5umUJzC3NRK2izsQbEagPwdj4j8/wDLWazS9Wy03uvEIjKz2iAlys9G0rzzTJVtEZkWMgRxtZVN7AyK1hl3trb730s03oCmjmMq8Se5vctGSWv1y+0s/wAGBB6EEbazWaYbTDRAWXVC4yUz13oyeoihhnrHMULB1jSNEXIdOuRAAJsAQBfa1hZj/wBnBb2zf4f66zWaw+z03/UJ7yrbWez6TC0/2bI/3n8P+uth2fPi4/d/115rNC6DQ4eZROlVePkFsezv/M/h/wBdeHs8fB/4f9dZrNX0Kj9vmVOlVePotD2eb8Y+h0I4t2BaaeCoWYxTU5bB0t0YWIIdWBBH8zrzWaoWSkwy3DvVG01HCD6LlUejvmpULUSc/wBZYNIXxFiEVAVCoApAUWPu0P4V6M6ukUJS15jQdAyk/XAoCffa+s1mtClBMEqjVJAkBFD2QrnBEleSP1UH8peYv5a24f6MqeN+YVV5R0dxkR+yLBU+CgDc6zWa1ug8dYnxVCqW5AeCOjgP6/5f669/2fH4z9BrNZrAsdH7fVa6TU4rz/Z8fjP0/wBdejs+Pxn6a91mp0Oj9vqq6TV4r3+gR+M/Qaz+gh+I/TXms1fQ6P2+qnSKnFe/0EPxfkNerwQfi/L/AF15rNV0Oj9vqp0ipxXWPhCjqSdTxrNZo1Okyn9AhCc9zsy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1512" name="AutoShape 8" descr="data:image/jpeg;base64,/9j/4AAQSkZJRgABAQAAAQABAAD/2wCEAAkGBhMSERUUExQWFRUWGR4aGBgYGRgdHBseHhoeHCAbHB0aHCYgHB0kGRwbIC8gJicpLCwsHx8xNTEqNScrLCkBCQoKDgwOGg8PGjIkHyQsLTQqNCwsLCwsLCwsLCwsLCovLCwtLCwsKiwtLCwsLCosLCwsLCwsLCwsLCwsKS0sKf/AABEIAPYAzQMBIgACEQEDEQH/xAAcAAACAgMBAQAAAAAAAAAAAAAFBgQHAAIDAQj/xABLEAACAQMCAwQHBAYHBgQHAAABAgMEERIAIQUTMQYiQVEHFDJhcYGRI0JSoTNicpKisRUkgsHC0eEWQ1NjsvA0VHOzFyVEg5PD0v/EABsBAAIDAQEBAAAAAAAAAAAAAAMEAAECBQYH/8QANREAAQMBBQQJAwUBAQEAAAAAAQACEQMEEiExQQUTUXEUImGBkaGxwfAyUtEjQsLh8XKSM//aAAwDAQACEQMRAD8Auk0EZ6ov0GvP6Ni/4a/Qak6Cdta6aGgqJIAxlSMlcQCw82AOxIW5APloe7ZwHgt33cVUPpm7eKsk1FTtyygQExAAlycnDPa4ULiMVsSSbmwsa17IdtJ+HzB47Ol+/E+6OP8AC1ujDce8bGB2gro5qmSSJGSNj3VdizdAMnY9WYgsT5k6HDWgxoEQqvu4r6I4J6deGSRg1EJp5LkFQnMX3EMoF7jzA3v8Sc4d6WOETMVjzYgXONNK1h5kIhNtxvbxGvlvUmh4lLAxaGV4mIsWjZlJFwbEqQbXA29w1W7ZwCl93FfY/DOIUlQLwPDIB1xKkj3EdQfcdTvVE/Av0GvjCmrKmSoV43meoYjFlZzKWtYWI7xNttXX2N7a8YhqIaetMD5PGpjd09ZxkYLkFiJIKA5sJFBxDe8iXG8FLx4q5PVk/Cv0GvfVl/Cv0GumlztRxp1YU8DBZGXJ5NiYkNwCAdi7EELcWGLE3sFbL7jGlzslpgc83QjzRoOoUfG2tuUvkPoNVvP2bpXa8sKTOerzDmud72ykufl0HhbW8VG1NZ6JuUV/3BJ5Dj8JXcRnydLEG18gLaQbb6RMRCcdYqgEgqxeUPIfTXvKHkPpoTwjtTDPTGoy5apkJQ5AMTJs6uendI69CLEbHQep49UVIvETTRHoxUc5vJgGusQI3sys24uEItp2pVp023nJRlN7zATdyx5DWYDyGkj+iVJyM1Vl1v6zUAfuh8Pla2uNd2qmoGhDSNViaQRrCVXnEk9Y2UKpCjqHH9seK9O2UnugBFfZntEyn7EazAeWhvH+JcmEvzoIPDmTnuL77ZLkb2GOS/HzA0faGilYq3FllLbBFmhjH9nlhZP4jp3BLQU34DyGolRxWnj9uWJP2nQfzOkL0hdpeGcPjVWp4qqoYZRo4Elr3s7u+RC3v43O9vEiu+zXplqoKhWn5ZgLDOOOKNQib3wK9642NiT0I66hIC0Gkq/B2ipP/Mwf/lj/AM9dYeN07+xPE37MiH+R11aCOUIxVXt3kJANrjqL9DY9dD6vsvC7K5UFkviWCuRfqA0isUB29m3TVrKMX1mlFuyTQ/8Ah5Hp1BLfZuQoubtlzmkjsfdFt4W12pO0M0SfbD1kXPfp45SQt+psmDYruSpBNjihNhqKQmjWa0hmV1DKQysAQQbgg7gg+ItrfVqlmgXbupMfDKx1NmWnlsfI4Gx+ujugHpAgL8LrVAuTTyWA8bITqKBfKvaDgZhdig7gt43sCNifGxIYfEEeWh9fQ8s3DB0JOLr0NvMdVNipKncXGnmmri7RB1DLIDG3iNwWAba3TC3mGby0I4z2OeI8ymuwG+P3l+H4h19/x0sytk1y71s2YXA1rOJE4jUa4Dhj8CU9EOB8GeqmWJNr7u59mNbi7sfBRf57AbkDUAjVu+hrskrgTipjEri8Sq2TRyRsSDNFcAqVU9d7OMSjANplcFTOG8CTh8d4qdwTaNpZpBStLcFt3kOcYbIWhgGey8xw2SAzwftRLLJQQnhslAOeTFJFjymDwyq25QC5BMnRr4g6e6mrp6mHGsVIpIizOGwblmLEtIjupAXF0YPYMA6+ybgIvaPtWZo3oooS0kdmpMZeZUK0SBonZAXkDlgchJgVUi+RLBaVp9bgtcjMYq7NSlgtRCjWfexDQ8qy7gEEMduuhPEOz3ELvNGadpHKs0ZMvfIVUOMhIEYxW4XAi/xJ050js0aF1xYqCy+RI3G3kdtddZfTa8Q7JaY9zDLVU3E5a41XIHKokVV+2qRdZHY2VIipxPlucrnp0v1o+z3FaxzDUBaKGPuyTQtk85/5F/0akb5EXHTrcBi7b+kaCiQqInqpGcRctB3c2UkRu5BUMR93drEG1iNCOC08tTlFTVJSkQXC07dwM4yeNJ8cmjjY2Qx4Y7r92wWdQo0gDdTArVahIvLtLwqnhkFHTxqkFNjI4G+c7C6mQ3uzIgV+9e5eMi2A1nGePw0qB5Sd2Cqqgl3Y9FVRux0t8e4V6vzDDXVEcvVi0vOQmwUFzMSF2GIOQO1hcgDXHszDJV1MSlWpKiFMwcmYzA3XNVnFiAcXu4Zg2NwLXKFRu+qXzlw1+cpTjP0mXdeOiO8S7X+qoj1dPJTq98Q70+ZAFyRGJcza4FgCbkbaQP8A4riPiHrawJPimCZs64AkluX1AJBCliLmzdAwAZ+3nY5J7PVVdQZUBVLiE9Te2KxpcXt4i3mOuqr4v2XqKUI80bIkhOLkeR2DAElGIGQU7/Q2Ys7aIMsz7UGrvIh3kri7I9p6OulLEs9XbJmmC5AGwIisSqoNu6vxNySdO3E+Hwck8zGQMNlxUhviCDtvv8huSAflJWIIYbEHYg7gixvtuLbb/nq0vR56RJJJ0SpUOy4qs5YDc3CCRSbNckgMPErcXsdR9nDSXkXhzxCyHkw0GFr2u9HMJY8poqaoY92nLBQ+1wACe6xttbbrfrtWFXCyOyOCjKbMpFiLeBH/AH+d9fVVfwCKpDSiNC0gxkBHtbAdT7gB8APLVR9s+wTVCmaCSSZ4xa78uzqPuqVQM7AdHYm/S5PS2Vrjoceqcj891ssvtluYzCROA9u6+jt6vUyKo+4Tklh4YNcAfC2r99G/pZh4iqxS2iqwN06K9urRk/XE7jfqBfXzZS0UsjBI0d3P3EVmY29wBOmej9G3FY2imFLJH9pGEZioKszgKSMsxZiN7bddPZYhJkA5r6s0F41SkrZmOG5PtdPInmItvc1xovZsfDK3yvpL4xxZ1lVJOYrsSFlWnQqvvxPNlI8b2Vdjdl21tCCL9i1VIZIkbKOKVljN0NlKrJiOX3QFZyoA6KoHhpg1B4IqchDHLzlYX5uSsZD4sSvd38gAB0AAFtTtWqKzXOogDoyN0YFT8CLHXTWaii+aKCnNM/Kc2KM1O/kHjYhWt4Zpbr+oN761irHtLFe1Q0mMak7faMEjZf1RcXt4g+J05+lfs0I6sylfsK0BHP4J1FlPuzQC3vT36QmiaUqoIjq6Vg0bbm+Jup7173Iv963j4jSDmAPx+fMl7Cz2mpUso3R60EDnGXP9w44hWx299DUdZS08dMY4pqdQiuw/SIFAxdlGV7gEE3t3tu9fVY9gaOpoC1bTKk8kNSaSaImwdZCioVYju3kuMj5rt11dPYz0hRVVEZqhkgkg7lSGIUI/nufZbqNz5b20g+irg6uKqnd2A4hTesIRsVxnmTJb/eW8bX87eWnl5EggwU+cWWXiFI0lNnT1DQSwCKcGMqZGjDMTYtdAndZbg3+FlXsp6K6ej4lFH9oWiUVAldlUyEDArGqi/LDvdwxBF4x3gSdMXpA7HQVEQkZZJK4ry6ZkllXGUrs4UPgiqRmxt0U9TYH3s1wCdVLLPlPHJLTmSfOUrCJSyiMZqAxTlXJvewJviBq1SedLNfxlqipajicxhQTJJfFnxCkxQm2xGaZyD2QwC94loxvEe1U0cZpapooauTkRo0LnvmeQRM8QkUG8Zya1mxGN+uonDIuTT1iyCNTw2cSq0SkFgsKSubMzFTKjOrEHfN9RRBa30f18hSl9ZdaEAs5njppUUA3VVvZ2a59tgp9omx2aNwuqqIIjSwo3M5kocBSgUmVjhfvBVGWWRvcMMVa/dTu13pU4jM7iGSQU4kGJMcJGad84ssewGzYsWZbAk6cuB1c0sazvMzS1EUUxCoqnFMY5HYhWDNgyd4IB3UBA3bSlpbeAAznBM2d10knJeT09NTWWrkYyuDZkWTGMsCt0xDctjc99iXbfcjYDamshiZDR1KPJEckWSpAkWQGzIBLvjIhKMtwAVUgXvqy6ySloYoIapQyObySuFKmTHvSSm/dXwuRiMlGw20sdu+K08Vo5aM1FE67pAVXlrseY0eAYPkbhgwsLdMjlhtkIgl34RHWoHJq58Iqi9Oa2VjKzjNQBcgDoijrlfu28CSNySW69quBhqCoeVpG5WC1BDEqdxzGSJu6giyyVl75MZBLfei8IaOYiH2kWCNqZFCqEVp5iJ35YCZRxKjEnYMvduzC/ftl6SzFPHDDRyEsDLKGUHulbB3jie7LY75kD5iwqhZxi44zl2Kq1Y4NGEZqluAdmaiukZKZc8Bd3JxRF/EzNYLe1wDv7tjo4/oyqVieYBZgCAr08wIyYBlsOUTJcFbYHxFjq8OztO1PEzU8FoOWZDCphKmRsXtAVYtiVL92QgC8YGIuAL472vpvWYuG0yozVCiQGIhDG2PNjbpYuQqEKSNupAIu5GCWvYrnQwVU1CIWZ1Z4lXJSV5soAVry4MkcYc2OxMhuALCzjT2Z4xDAHWqWU5heVLTjZbe0OVd2sdrBSSNwBbewKiYiiVqZImdAqooHcDKwUoNrgBxj5rb3aTu11XWSSBIZWE9mty1dYyqXzRXucXzxORPQAYkXyGKDLoaRK2az714GEV7GdkcKeeQPTmaoYsWjiYIrAYlWUssjgSZMUYixJFhrKvs2tKkkpkvKCkgRe6rJFKkpURKQjSHBgHChu9bexuTo+IpMZaaF8aiCdDMjtZyA6OW7vVXj6EC2+Jtvpeh4FV1XE/wD5iYDFGOZTxImSWBsVYywd9rMhLK4swFhvsUAAQEIkkyVYyOCARuDuNRK2I2uoNrdFJBv4bArf5sNSwLahcVrERO+tx4k4BV95MhC7fM+7WllL3ApeVV2QRrFPlkqEG0w7+RVAUVmUPkTIzMQptsdN+karkqeYKrFFjgViolkkAkJUi9jy0hAUkZ8tmNzYWF2doZMlDWIuAbHYi46H36oKytZKpF9p1HxIGoU/aWkT26mBfjKg/mdVZxDsVPS07z1ScGp0Te6U0jn3AZFSWJ2AA30nwy1soBfkU6+UUEYcj33Bx+ugOqubmPNO2exutBu05Pd7kq5O0Pavg9TA8E9ZTNG4sbSoSD1DAqTZgbEHzGqJ4vVIJbQv61LAbxzwqSrpvtJexUkXBtcX3HXRCHsjT3ycNIx3Jdjv8hYaKwwKgxVQoHgBYaBUtDTovRWLY9elN54APDHlyI0KS34mzyGWSLIOUEaXKqWC4qwUlgW3bvXaxY9OgO9nOO1VNNG8M6M1OrRpBMQVwZgWVXWxIyFumzKdTG4FDuAuG/3GZfyUgakvRIVClFKgWAIFgPK2s7+PpTA2QXCKpB17ZOeMA+M8lafY/wBJUNYwhlQ01T/wnIs9huYn6OB5dR5eOq37Q8bqKHjVTNSMWdpQHgJ+zkRYYycvwsCbButz5X0HqOAowAR5I7EMuLbKR0Khr4Efq21rwzJqiokmZ3nZhd3xuyWsrWUWscT9BoptEtkZhIN2KWV7jvpd25a+OHAItxH01yyyQRVlIsEYqIZGkBclVjmSQle73vZ3t106rLRV9VNNSSLJNJTq8bwsqzBkJRw+dgUKvD9nIMTbcdLJLxg9QCP+/DQKi4OizPgWhmibKOWNsWxa5B22O+S7+A1G2kHMLFo2C5pG6dM5Th2x8hE+LxJRcPWh5EkFaDedXmjEUyMxtIV5oSS5sALEpaxNh3pMPGzEtP62aeSmLmDGKOQTQWRlJQpurpiAbX6+RvoUOMOJ5F4m+a1WCNVWuAiAgRhQLR3ubsOl2I33DU3ZIQqDEBUwLdxTuEPW57jFbHqSLi5P3vMVauLwJ7u3v0K5rbM+neY4Qdez8hSOO9v4ailI5zLU4NCZOTPgYZJIy7FQBaQxIDiCMSWAYdQvf01B9perq2UgkMIgpu17ME5KkbEi2bC5J3zI1GrONcMmhfCgeEqwV39XUYb967JfE2uLHfXaiquFyUxEcsMUruQpdpECZNbcBlIS223QG/hou+cRi0pfdMGoTd2Zlc059XppXp2dEODU7ryEZUMbqX5luRm9gpYu7DoATL4uKGsd0NTHzLSCRy0kbxLKCuDQld+4ce8ykEsbfd0S7NxgWHdDA4/avyalCt+XFLyxjUIcXxcbFQLB920ncY7TUIWulk5DTCR7RSFXcsirFjdtypkRitgO4VuBuNFe7dMF0ShNG8eZMJtn7W09IQ8RE1LLaJ7PAiq6RHvKZXUG8ceDKTa6C29wZHBeK0frPMUxxxmMnmSmAMSWDAK2ZcqBkbEBQCoU2FhE7CU0cVLHhHynxGTx0spdiwD5B3iCqCWvhhipuBsNDl7M03rdS/q4D8wHJgvMDugdzdBsDmD1O5cDu46lWtumXipTpbx90Kbxiul9ZY0FVC6yfaNHCryG6tFYMI2OLN3ryAoCtwUY94SOB1yU9QebFNT4RWVBJUTLKosOcVIvdRZN1Lm++wUkHwOOJeJVK/aj7OOwzqFjQWJu0kbHEsch3hbu9Rfcz2q7P088cEMqJIGcyXM0kzAAfddzlgw6/dG43JB1BVG73h4SoaX6m7Cny1/DKlyeYkqyFZOajgcpijIGWVSHjZlhZbgi2Nja4uuJXYJG9TVz54uI+a7R2sVyKlFQuL498ltjsdzeNwjgMUNVKaaKQSKQo5C07TLlZy2dTJazBbWxJAzt12Ye18CNFEKohlaZAFqooyxPXuPGQi7XJBBJAYeI0N81ad4EjXBEZFKpdInRKnZH0tNSU/KrEmmcSsDPkTEAz2FpCD3RfqSTb6anP6SIoQJI+GRxkHEMxK42NgOYkDJvtbFyDe3W4HtSkMdRAyYgWaxzTAOCjKDzAYwSquBex3NiOoc+K1LR0kxn5xDRvfL1e6d0iyBD3m8QDf4+GtUXmoy9ks1WtY+M0r1npCJNpKePNTmq4zyEsLbreNb2Ygg+6+xVsSFB2y4kC3rNCV2Upy45W6i7A45DumwvtffbStwvtBBV1QeNlktTorIYpJBGwcrKMO5KAUktzF7ox7wN1GrKFfHYHnRDaxvK7C4J6MWF+u+1x4+Grp3ntk4FU+60wBKqjjfHW4nUesNcUsRIpYyLA22M7A9Wb7t+g8Lkkx2GpSIAoAFgBYDwFumgXH6x4Qsg9gHv3H0B8gelx0JU9LjSTiajl76zUqdioQMhn+fmi6mcxvZySjnut+FjtgfceoPncfh1M1zZVdbEXVh09x1wppircp9z1RvxL7/1htfz2PiQBxKcBuGDkcvx+PDgpZ1muMtaiuELDJug8fH+dj9DruNZRQ4HI5L0DQ+epC1MS33dHFvO1iD8u99dEdQuKbKj23SRCPcC2BP7rHW25oNabsjSD3A4+SmnQuXasT9aJ7/2WUj6XP10TOhVT/4yH/05D+a6jMzyWa+DR/031CIVMCupVgCrdQdTOwfFWp5BRSklGu1M5PgNzEfeOo91/cNR7HUCt4kkFRSySkhEkLMQCSAI2F7De12Gs3bzS35KU2lSYaW8OY17CcuSaoaocM4nz0NqeoYc9dgAHbHmWv1SYqS25tMR4DR70rpBJTwLHFHNNJVJGhEaSFdi0ndI732YIx8yD4A6CdoUjqEgsVdKjmQhlsQVeFnBB/biQ/LUWgmeskoTTy8sUdMs2QWPEVE4H2bIqhSBGDexDd/qDvpizV4py/T/ABeMtNGXi7qmmqhlMRji5tTSpGFnSZcZ8Dd15QdFcuqHElyDYLbvgk+ekWkgn4YfVoIpTNEWiZUS6oEzzUkC33RcdMhqFUceIqT62jUsrlFgrILvEDbHGQEXVXZt0cFeneuoYE+xdHl/V2j5JoYY6cre92Zg8hW/WORI4iGO5yYEAgjT7HteJaZSTmuYYIQDh3ExQUkDuqySOqHCA1EAjcKABMmZWwZSp7oJCnuWVrKNdwwVM0ks5ZpmJbmB5F2a+wGRACm4C+C4j42d2r7LNWw8Tjueawj5J6YiOMSRrt5zGa7WuQ9ugFqyWpkeOBo0yeYKii22cgGOXkM7An36BXvSAF3tjigWPNVsxBxxwRfsb2ZU1UlUqzxwBMVlWeQShyQmBDMRIDIGCjpZkuDfZ/4x2K9aCzVDyGYW7qSMiqoN8ByyMm82NwW8ALKBfbPhT0fCVhgkwYyxKHHktsb363EaA32O/noXJ25youegWOqrAVbBpGaMRkrI5y2XG5CgA95gbkA6MSAIK5DaD6rgaYzJA+d6GcR7POa4JQVDNG7U6zpKkE2JbNiAGWwMcSl2vvuoudgGbs5w71wlqynhekWSSGnj5SBQ6Ni8rpk4u8iuinLu42A+00hcOoIo7PT3jYdJInKsfi6m7A+INwfHT76N6qUUVQjupp6dgkTEWYYjmOWYe3YsLbA3BB89Yp1WuwATdt2bUszRUc4EFQ+PdlFjrkj4fTiEjEymn5SsUYjvWkcRnAqboysGEq7X3B7sjRtMtsVWliZlW0XJMzo2IPLVrJGmJW22Z3xUKMibx+rU9VWOMZWjeWTptgpKj4qgVCfHAa37O8QgXhsMsRLRCIFTuWY23vfcuz3v4ljoy5UoFxmm5/EWk7xSmj3VCULNGBKftNjtzorLfEkOGv8AdPx8FFSiPUFm7t1W47oO+5UDJiLXPTYWHUmLJRvDTyFyA8zomSkmxmkAYgkbWeVgP1VT4BjiiCqFUWVQAAPADYD6aiioyraQAYKreYLYn+zsRf3G3x0Lnro2BSVWjyFrSCwN9rBgShPuBvqVWcWtslt+jFS1z+oi957eJ2A89C6ueqAyaNXi++jL3iL2OKoWGw3sSTb365gavobq10mMeOEj8qTwqUi8LG7R2sfxIfZb47WPvB0Orasl6Rb98ysT8FDKfqDqNSzrEsRjIkZS57puOUzHFST0u2AA8CD4A658MlEkkkqsJDSxYRgfebE3e3kTcDW7kElLG03mtp64azgId3wARPHmp/G6dlD8t3ObB3iDBbkLYOGtdSoF7m4287aiwTYvEtYrMs4+zqIZZVspHtqLiMhb2ZSAy2JN9M8E9DTU8S1NLFVicGZajENNiUDuXtiwCm+4NgLCwtoZHxLgspMLLNTqCcftX5dzdTiFkdV2J3IAsTfx1UgCIJ5BcG0VzUqFzOqDpOZ48MZXXhUzDOKR1eSJ3Qm4uwRyoYgHa9tZxyHKFjcjDv7HrjvY+7x+Q1EnCJlKrtZM7rKqLJ9qQ5dJUvDOSdwAVNhZVPiPPFJvVZBMrNlG5jdVILKDgWIIGwJDX8vhqt2ZkLtUNo030N3Uzg+Q17T3+OCaCdDkXKsJ/BCB++5//jRNF2Hw0HoqhFeqndgqhwlz5IoG39on56GwZrr13CWA5TJ7gT6wp/FK/kx5WyYnFFHVmPQag003NnycKBHCct7qC7b7+Vk+h1zpbuzVc4wRAeUh6qvi5/Wby8tDqGvXllymWb3WJbd43xRT4KihQPewP4dyhmCQqWiXAuOGYHYNTrichwHHBSIa4088Cwl+Tzw4jZWAVyrpeMt1U5G6jyFtjqwez3Zt6WmjNM6klc5EaypKzDK4Kg8sjYAgEYixB2IUKzgHNAZpGEy2KsDshG4xW9rX8evv0Z7Ndp5Sq0c7LTzrYQyBVMUoGwUrsL9LqpUna1umg1gXNlveuTarMaNQvLYByjTs7OWWiNz8cE8q0eEqVDSw5IVyATmqzNmmS2Mata5B9w05dqmFJLFXjZUIhqfIwuwAc++KQhr+CtL56B9i62WLiEyVEaKapQYnjYsv2K2KkMoIJDFh18d/N04xRpUwzUzi4kiKn4MCvxHx/wAjpyyMa2nLdVwLU5xfDtF5RG9ROQbgCNfmFLfyddI3Z7sZHFxdmLSHlNPJGjE4DIRFMVBxsiyyKLi5N/wjRz0VSl+FwSu+ckgvI1rEsv2Vj71WNVJ8SuunHTya1Z7nZEZgCAMFdo3Jv91VqA5/9MabhADiJAOaH+mKqEdDHci5qYQL+Peuf4QdVXw+BYJJchYySZBvAh22G/SzGxHvB8bB29N/EVdqemG5jvUt7rHlp9Szn+zpSrKYGRcb5bX8QFuCb+V8QP8AsnSFpqAPDV6jYzCKRd24d8grpNQFnjWLuyyypGpA2uzAEsvRgq3Jv4A7jrqx+D9khRTU9OGZo5UMkzABRJPE4cMy72z5jE2PSFASQLFc9HnDTU8RMtvsqNeu9jNIpAHkcIyxPlmPdp+7SG1Tw63jUsPl6pUH6XAPyGmKDIbJXO2zad5XLG5N9dfwufpHnCcKrSfGnkX95So/M6j9mqcMXjVCsMEzyWtZWeRucoXzVVkz6WyZbbqdQvSLxGKamkgH2gVJJZlUn2IUL2uOuUwjjtffvj7pGm3hlEIo1UDwF/ecQL/kNHXGUXtFHlHGP+fAf3Z0b/DorpfkmFTVxBDdIGZ2NwRcAoOhsLsTY7n7Nx3bEFg1FFQXDIY8eYrrIX++LdPBVsdlHgv1uSSesj76jVfom4o8ypyIkuwyqYpQI7G4LGI2YtiT0AO/XUziPo04tBfApUrf2o3CvY33McvdBBYtYN4KOgtpF1BxxXsaO2aDDdIw4j5n48yg1b2fikzKlomcWYobZftL0P8AP36G18tRFNFLyEYRRcpjAMeYo9gsngwNrkeA17x+WtijZZIJ4rsFOcbIoBbf7S2NjdYwQfAnqRo7SR8uNQ5HdXc9BsPyAGsy+mIdqmGss1sqXqWBbjIjOeGR4lLVNQ08sgELyTTFQ3IhSVoQGbIwnbM/eZjYKGsoVtyHyL0b1FQoWZJVjYG6wxxAj3Z1Dqw28ovn5yeB8LFJG1ZKaymeoAwkp48wkYUsOdFi92IuxLR90FQCCG1w4jKVQS1PEWnpZSViqlaoZCx35UkFJLEUfEG1iw2N8T3S4GAwSF5R9pqUy+nTfgToAJ/rsUib0ccNpo/6zFt0vVV4jO24Fo7L1JNvfqDVQ8GYgJAk7C4tFXVsrWPWwjR7g+OhtVPAg/q8cbNuRIvDEBBv1vWVJa/jex0Mq+1/G1H2c0oQXvaOlQ2HksY8vDV32cUMWW0fUGO8Cmfh/ZdKp8YqDilMuQXm88hQNrtjVAMVA8lubbb6DcA9HPPjDyVMojEsnKAVQxtIw5jFshk1r9Nvnpg4V2l4i0KvHUGV4yrMpZHEsZfqtqcFgVuLLiwII67FHk4tVJzlYyRwGaR1aFzyBzHJAMgXIJl4/rC4F9L1DvGxSOOqYoOeHgVSYOWKaav0fUnMKTzzMDHkGklHdKtYm1gviPDQtey707B4GirI1vYRFFlBO2RUHF2Ci17g2J231FNCR3m6nfJTGfz5IJ+eoteq2HMW4N7FmxPS9wRGvS175DSrQ/Iuld3oxp/qB0Hl65+iPU3EEkuATkvtIwIZf2lbca4ztFU5QlS6jqw6KwPQN+Me7pbfQilhV+H1NzDzELuJLStKRiLYsCMUOJW5JBIa99TeKccWnULEmTKt8FGyKPvNb2R5f3a1dgwE1TtwqsdvYAGeszOAHd2pn7AcfSKtC8RqFDRxEUsshCKwJ75dibc0KFX4X6k6fKDthBPxFkingkjWnDZI6OWfNiQCrbYItyLb5g3GO4vhvCaNeHw1iUb1F0WTFwryG4/SMADkVBJAUbAnFb7GLx2q/pCkRg8aRRyskxhfvxtiyq0bDYElkQ5Ad15ARuRroU23WwvG2h7H1CWCBpKL+h8H+iKckY5mVwPc0zsPyI0a4lSq9XBkLq0M8ZB6EMYSQR4+zoDRdsaSk4fFGrCKVKcBKchmcMqlcCBckh1IJ9x0rS+laOCeOWWGbAPLmTywe+UVGRMyxAiQlgQLEjrvrRcMlkUKpF4NMcYwQX0hcOaCR2bnNIxWnLSXKuFwMJiNrG8WZfyky8CDrrRcMrqmNDT0cg5oBSSQxrGAwuHJDlrW3sFudce2PpAjrqmlkY8ukhnVlHdLMQCS8liQosLBAb7knewBjhfpRhoiIknWeniAtGTEGCEDEQvkoYJsvLezWvYnGxSeym+piF1adptFmohrSB4TqfHFWV2S7NJQ0qQKciO9I/i8jbs5+J8PAWHhoN2v4uY6+iVYWmwWaZgjRKy2URBvtXRf96w9q/56n0vbWnlpllBkBdLlYo5JmQkf8lWvY+I28dVvIq1XE5gYJW5EUSRsHCBUNyWZcsg7y5ncXsBe192qlQMZeXJYwvfBzRDi3FqFKSUlo1NbUQxTDmI7JAJFVleSJmA+yDkgMccyAbAWaeJcJqx3Mpp4SAEwaC/u5wmU7AADNCbg3MdxkUjtJwgR0szepmVYxmWmqWk7q7thmWKtjkoIA3OrioZs4kYriWUHH8Nxe3y6aHQrb0St1qe7MLnwygESW2LHdmAtc2tsPBQAAB4ADUvUPifFY4FDSE95sUUAlnY74qo3JsCfcASbAE6g9nO1UVYH5aupjNmDYnffo0bMjdDcBiR420xeEwg3TEo1rNZoZ2k4otPTSSFcuiKnTN3YIi3HQF2AJ8Bc+GrOCyBKrb0k8epK+0RmL00HfZYWBaeTdFjSwOXfZQCLj9Jf2NIvAq2amNOeI0FW1PHuxETAuVPcyDgXUbEgkZbeFwXfgtFHSOFUlDGBzp440MrySezDGCDYEWuWvZcN73dZdZXZOET1qndycGnn58buASUKGVwndBNlx2Bsdtc/pDS0uPHBdNjKlMljCQCIMfPmXOVxDttTJPFIjmlhq4w8FWAeS8gYhkqIiBY+BbYkH2lKghe7YcOi5r1CAxNIUSphQlUlUnu1ERFlmjJYK2x672NwwPiE0sQSJAhpq7NnhkuwgnT22he10bK5BsRsdj015S8GjTAkElBZbk4qT7RRL4pc790DRXV2lvNNbP2bVqPviIB11+fCp4GsGsA1mkV7hCFrnpp3ZCQiWk2FzHncMwF+/GxTvx7X2YEMAdNlBVLaSeONWSWzVMAIcZMLc5NrSRSoCHFu8tmADpiV6QkVCeTIwPxUqR+RbXJaeWA8ymkK4ksI+7ib+0ouLhWO5XpcA7aJMEFuB+Zrzlr2aal5zBOJkecjuPzQnw/hVKJ44kiikiLh4XZFJanmikdcj1YpMhj332GmCu7O00eLxxLE4IAaIKpORsQ1hZktuQfAHSBU9oHaqiqKeKRUpjaWnYgMHkcZCMW3VpCpABY5XNlyGTbH2fn4iqSVkyiE9+OCnbukFSLvJ1a6MQcbDf36HaGkODyYHzBcai/q3AJIQKaiMcnLSzwTCRCBNhHbPvqXuPYbmADc4sDY2NuvFJBTrJGqxRYhJYmYExSnY/hYyvcrYnJmwawTZtTmmwE9DGsRjfmbxhjHBkbKkuwUBr72bIXva2+l6VHlnEkrszi18rdwkSqyKBsoBCjEeW9zvq2yc/8AeCbpUnWh2HZPotoO1lRDL/V3rkjR/s1vE4PMYMygOCEUIWKghySRe2ifEvSNm36FzJUEK8soSMKAFdFVULs3QHvGw3sAWY6hqAFBB/4R299h/LQypn5TwPjmEeI2yK3vmhsw3U+zv4G3lpxlUxdRK+yqbBvJJ7NF1q6gu92mEdvaRHNsmNyccL3YsOpub3NySSOqiEmgYPkgkVzjGVAB6PdVBbe/S99M/G4BJEtWCXZcFlNgGZBICrsBsHRgY3tbxNgMRoXWUGceOwKu0d+oAZrpt7m5Z+uhNeDiUw1m+pFoERz0OWcZe6L1Pa+H1ml5c80rxsxAhFnUmMi4FQCh7pIKkdCbWNtMMvpDjfB+esbZYMXp61BYEjG0MrR8y+2W4vfbw0oVC8ylEiKFcYyADbvLuV+divzOtIVjmjItdDMD4374D9fA3a+tU6lxsBAqbKa8/ViRI0HzjzCeqvtlwxwVklkqm/CElIJuBa/LjU2JA7zH3nSDTtTVFfNI9KFXNVjjAC2KRheTirlVyQXQ5e2tr962u9K6Sc+GbuEm7SeIcHBKkADe4IWUXA6NYBmtHMH9akikUo0oZWAO6vHiwKke5ywb3A6t1UuBalKFibMEw4H8gecLpxbgIhJwZ5IHweK80mM0T3DJa9gRdVv71PjbVqdgu1IjhMFTMXEcYlgmc7y05FwT+J09hh19k+Oq44HWiphWGYiORmSRbnEc4kMjr4cuexDAWtJfa76LUHDPWaeSDC89JL6xThifFiTESOn2gdNjt3COg0MVTTOPztQ69IVKcxBGadpKd6qZeYCsk6kFb7wUwtmoI2EjtirEG9zsSIxp3jjCgKoAAFgB0AHgNVJ2B7YxU8UjGlqWDkmJkiJVlBZil2I+0ErS5DxY2F9tW4DpqgIBJzK5dWZjRe6WfSDMsdKkrmyRzxFiTYWZxHc38AXDfLTNpQ7dVkIlpUqiopryzSZgFHMUZKxkHY+0ZAPExaM5t4EHVDabpBSfxJDBO7kqqtKJ0lkJEWQh5LRSsoPLBUXVyCLnzG8CjMEToqBI15plwWZJZJnCFBy1jLDCxDZ3vsMgLk63j4lUU8kcMKiZZIklEE0gSSnDqWWFpSCJLRpI/eUFVQ3J2uL/ANtKqW4pqWKC6q3Md1awcBh3UA72JviTfdbgX1yHUKjRdI759l2KLhWcAzPhC87Ri0lDTkDmpzKiYA3xLk3A8wXZgPh79SLahcN4Ty2aR2Ms0m7yN1PuA8FHgBqfqRGC9XYKDqNOHZkzywAjyWmsI1tjry2on5UHiK2aE36PY+8MjC37xXUsai8Wj+zuPuujX9wkUn8r6nJFq9ENph7hyPt7IDx7Knj50djjKJcWAsH2AkG18gwXqbWuNtHKL1moijIcxUksmSohIldZGJwLg/Zxq7hQF3wHhbXDiVFzIXTxKkD6bH66K9n+ZJTUJbbJnkYjzLM3yHLzU+9xqnv6g5+xXndo2drK15uRHnKZ6bhcMcfJSNVisVwAAUg9bj3+J8dVxxOQrUSJibpKoct+2oRw1+9nEQxFhZg34tWmANIfb2j5dQkoBPOUIbAnvRtmOg8UL7/qjStnd1oOqzQeGPBmB890LkoZJp+RFs7rGwYjuqEkJZm9w7ot1JIHmQL7TcOiVZY4VZ+UrEzvK93dCC2CKcAFY26WuDYbX00cP40sUEzKjrM0aEM6Fbcx2SJACMiAQzk9OtrjoDp6UcqNOt6eQE+ZOFz8Sd9PMJDsdEdzRa3uIPVEx4/36Kbw/imDBiA0MsYZwRt3hYk/qlcVbysrfdN43EKLk84XyjIE0Lb5MI7XVr75oVUH5a84KoICneyEfItcfwFdcaZmVI4J3vFKMEktvDMAVDNv3lbdD07oF/EmRBkIlQOYRWbkfq9PdS+GuFkmi8A2a/syb/8AXn+WhHCAIVnQ9I6hT16IxQA/AL/LUzmFZ4HP3g0EljcZruLH7wyVrH363qKcLWrcApURlGBGxZNxf4qSNb+eCOTeDXDQkdzhh6tHctKyk5jZo2LLJmje5oR3SD91iLEeOtUkLmITqI5YxnTvmCskYF2gYmwBClsGa1gQCfEkJ2tI1h0MP8Tlf5a4V1AJYIlYDcYnboTGQCL9CGtqgUOvZg918fUMfNR1oUmgQ43b1fuMRupHQg9QbkdNHeCzzRVkNVNKrBsIXKqRkrgIHfc3fIRXPkuhnA/YpgB/9OQfiDGCPrfW5DGnlUsf0AYHfZgrKbeW6qdvHUcJwWX0WVGXiMSPZWj2eU0dfJF0grLyRjwWdR9ooH66fafFX07apOftW8kTy5NI8UmUSqASssEibLiLkSRyMD+qreZ1dY0xZS65ddovIWhl10r3ST6ZoA3Bqo4K5UKVyAOPfVSw8mCFrHXGk4hxGRA0ddSSIRcOKYm487rUBT8tJvbmvqZJoaWWsaUN9rLGqRpGFQjG4F33kA2LEd0610qmcAfIrVKyVKjw0alLKGpkqJuY4yqRnOB0SM2VYl6blVMZJ+4GA6kk1TwKgsqhRe9gLbk3P56h8NOTzSbG74j4IMbfv56naTqPLjivdWKyUqDSaYz9Mv7W5OvL691gGhp1Yra8La2GtsdWqlQeLgmCUDqUa3xtt+dtSIpbgHzAOurQX1E4SDyI77kKAT7wLH8xq9EORf5j0/1SMtd+ywBiMeXehn5arv7DyLUH3WwBW3kDrmb/AF1A4dePiS97ESopUeciyLHf5Qyyfnqi2WkLn7UbNIO4H1/uFZZOl/t1ExpGkjbCSBlmRzewKmxvbwKFgR5aY2v4DUavoubE8bDZ0ZSPiLa51Nwa4FcV2LSFXPa2ullmSVaciVFVwOZcGM5hBJGQLSC7kAElbn4GHwQSNyCy4hY2X2X6dyxJZQLmx2W9rbnfUzg80jwtLLvI5OW97YqI7fwdPMnWi1bqttyUgQgX6s2QGx8br+euqBAurp2WiWNa+TjiR5+gChdnEKSOD05MR+BsUP8A7Y11kkRoQRZlMynfe6ySD8sZNQOGTyWhBRnlmjaMqLAkpKb3vYL3Xc72G1tHZOAJS016uTJSQUgguS2IUAZ7EAYqSVxsfvHVvIBxUbaWsp3dYPniELr4PsJkQWaF+ZGPgBJsPLcrrp2iqP6vFUL9x0kuPI7H+FtbVPDGklUHlRKBmFijUEG9iOYe+xIIBJNmF9htbXs/TCpgNI11xLQlyDiCCQoH4nsAcfqRq5AF5W+oQHCoLsjDmMR6+SlVMl5JbC55cTADcmzyEAAdTcbAa2nyRESRGjYSKVDW3USi3Q3UlN7NY9djY6IcS4vFRIYqS0k8cZWSd7HAKBdbgWMnjgLAdW9+lHwKOKJp6xSxd2Kqd5p7nIBjYEXAHd2sB3rAEaEH6kYacSsdLcTIy8zihPB3AnaO+6NNtcXszRuNvK7W+Wp9PwtqnuhS6DmpLY4qo5gILsfZFl+NjsNcaysLMJZJo40ETSxwKCqkIp7kZQqx7rXJ3J6gLawIS8TkmjhUkJCj4mNUxD+0MmW5IGeJVb/tXPTZvaKt6936QbiM+AGCkdguEItcZYoBUoZVVnCsqQkoGyQl++oXvZNEoNxi17Kbs1Xno8qMayojJ2kijkUe9GZHP0aMfTVh6fpDqrzFuaWVnNKX6j0fcNcktQ0xJ3J5SAn37Aao6nMEbVtVDGscBkcRBOhjjuAR+0QT8dXj2/456pw2qnvYrGQv7bdxen6zDVHcW4by6SCm/G0cZ8L75sfnY6zWOAHFO7JYb7qv2jDmcApvB6cpBGD7WILftHc/xE6mqus1uo1zjiZXuGi40NGiy2+vba21moqlYi66ga0Ua6L8daCwV6yahcJisjKfCSTr73LD8mGp/TUCgP2k4v8AfBHwMaf4gdaQTMg/PmCluuhleRHUUcxFwk6qfcHBS/1I0UvoV2ngzpJgOoXIW817392oBjCHaW3qLh2emKtHE68IOonCq0SwRSg7SIrfUA6kge/XIIjBedCqWrgMdRVgb8ppsR5czCQfVnt/Z12ZLuVPjKiD+wgl/mDrv2ihC8TnXoZlgb4hcsh9EOteH95lN77NJ++3c/gDDXXBloPZ88117GZpgfMDHooJmwTqFaR6mJWPRWcyFSfLvKov4XvrSmlMkEsj7uQoIIAwAA+zVR7Cqb93w38b66ywK0a5C6ieW4PQgmVf79R+H0pWCfNizAKpJtfaJGsdhfd23O/nrUfO9Td/q3o/b/FF5f08f7En/VHoS9VJG9SiEqFkScMpsRlGY2G/gVDDIWKkg776M1KjnR/B/wDDqFBtXyAdDAh+jsNZbl84pm00xUgH7v4qJwJYY6eWSSPLCY4ozlHxJEkbJYF2lBzsLqLFrmxvqfwvibTu5ma8i91AfCMKu63JJBa5LdSevSwgzU6JUzjEDJIT085Cpt8e7+WidJABLO2+xFhc2HcBNh0BJsT57X1bscUpZ7MWVL0ziR6j2UejpFcUtwDaA2PiDaIgi/jrtBTlIWF9lnQgeCgSJcD3Hc28AbeGulIthTfsW/gB/u1s7gQTN5M5/dP+mpKZLBnrHsEz9lZseJU56ZpLH9VEn/6tWpqouGbVtE3lP/1RSJ/i1bunKB6q8vthsWieICr/ANL9ReOkp/8AjVALDzWJTIR+8F1XvGwWqqVfLmOfkuI/N9XD2w7IrXIhD8qeElopLBrEizKw+8jDYi4OwIO2qfruH1MXEhHUiMOlNf7NiynKS1xcAi4Toems1gc+xM7KrUw3dfuLh4Ag+ymY63Ua1J16raQXsVuda62I1rfVrIXo1vtrih1vkBqBQhbM+oUDkVEg8CiN87uD+QXUhn1DZ7VKeRjf6hkt+ROrBWHiIPb64e6I7a0aMEEeBFtYrawSapbhGfR3Pfh8Sse9EXiNv1HK/wAraZQ41VfA+08tO1ZDCsTWl5ily3tSKotZeoLD8QtopXdqqmMAvNEMmCgLDuSTYAAyH/saXqWdznkjVeZZZ3kGMhrPAx7Ll25pgtesinvNSsqjyYSAKfmZLa84co75HS+K/BBjb97LQeu4lJNWkzuGFMuWy4goQG71ticwpHwOjNEuEahuoXvfHqfz00AWsAK6VhYQCDoT+Pz4INxM3pQEPeM9vD70x2+h1OqEAiqD03Y/RFX+62hHBaXGJC3WaqL28rBjb+C+izn+qyfrFz8mc2/K2iHDBapS4Xjh1fQf2pdQRz4x+q5/NP8APUGAXr5D5QoPq7HUyY/1hPdG/wCbR/5ai8O/8TVSMQFGEYJ6d1cj197W1gZHl7o9T6m/9fxKjcf7tTCemYC/uzxEfzOp5fFap/AEn6Qp/eDoTxmtSolpzDd1inTNx7AuRtl943I6X9+ikjjkyfrylPrJy/5a0RACC1157yMtPD8qU62aEeRP/tnUax9SnPiROfqzkflbXbiFQFZSfuq7W87Lbb5sBryoh5dG6k3KwsCfM4G5+us8EZwxPzQIolQVlpWH/macfJplU/kTq6NUoEylpFHU1VOf3ZVc/kp1denLP9K8ttr/AOw5e5UbiPEY6eJ5ZnCRoLszdAP+/Dx1SfpG45zKqCohhaOaSJ8klYDKmUgpIy9Yiz54g72G48AY7Z9sIpuKerOC8dHZlgJCpNORfOVz3UghXdifG+zdNL3bJ+dXzESqWqYoZYZFu6GJLB0TpccxX+IO40Sp9KRsDSa7YMH5h35Lhw3jSTbC6Pa5jcYsPfY9R7xogG0r8OpYJaUzSFpJBdne9pEYb4AixW3lsPG2+t+GUlcEusyNubLKCxFiQO+LE9OukHMGhXtKVpqFrbzb0iZbGXaPwSmfWDQJamvHtRQt71dh/PUev4xWIlzHClzYAszMx8lVQLk6yGGc/NFda2tbeLXf+T/iZgdQ63isUX6SRE9xIufgOulnhkNTVuTNKRCvUJ3QzeKAruwB2Jv8PMSK2niSQQUsKGc9XtlygfvMxucvIX/yO92AYJQOmOcy+1sDITmeQGfiPBSJO2kBsIlkmJNhgh6+W9vDXGWtq5ZEMVPy8bnKU7EEdCBuPDUms4f6vTARHFgQHkO7BWYZyX8/H5e7RWjpcBYMzCwtkSx+p3N9TqjEDxUayvUddqujIm7A9ZOiGcviDXBaCMeahmP57a9j4QLXqJGmP65AT5ILL9b624/xh47RRW5ji+R9lF6ZHzN9gPE/QxKHs2xOUjEt+N7M56dA11jHXYAm1tx01NJOChAD7gBeRnJwHdlPd3ytZI4462JlKqkiEWGIUsns/Ox2+A1Ko29ZqBJ1SL2OtuhGXTq25v4KFP3tZW9m8lVVYWVgyiQFutw4JJuQQb+4+O+0fhNelLHUox2gc28yrAFBudz935avMYZocGm+KgAaTPeBPhgSu0K5zzkdXmWO4H3Y0Dt8r3X56IcbqWSByvtMMV/achR+ZGoXZmJggeTaRrtibXGbZM1uoya3yVfG+p0t3lVfCPvt5ZG4Uf8AUfdZdZcetyR6IJpTkXeU4+UkodxJCjUkS3LAtbbxEZXI/AvkdEK6PGFUUbZIgHuyA/JbnUWStQVhyYDCIAXPUu1yAPE2Vennrv6xk4kfuRr7GexZiLZWIuNiQB1Nzt01Dorbd68amOQAAPp6LrNMFldmNhHFkT7iWP8Ag0r1/Z9SkbyPIZJ5FPKJGIZ2u21vBb7+7RitJkfAggSspN9iIkAJyHUZOStutmO3XXCNufxAH7lOh+TNtv77eHhYeNxrTerilrQG1eq4TjA78z3NxXThNOqFlRcUNS1gOgCIPP8AXXU2nbLkrvuDKw8r3IB8u89/7J1A4XTNLDIy93LmiMttfmOWL7eFsbfAnx1LiJEojU3ckNMw6Ko9lBe9r9LeWR2J1TsUWjg1pjA++nzTFdqmAyVKdMY1u3W5yYFQPnHc/wCupPFGtC4P3hgPi5xH5ka04bKHMkgIIZyq28k7p/jDajSy8+oWNf0cJykbwL27qe8i+R8rDWNeSMXC6SM3HD08IxTJwCEycQol8FkaQ/BInH/Uy6uLVaejqhzrZJfCGLAeWUrBj8wsa/v6svT1AQxeQ2u8OtJA0hV16SuxKTBZEjgjUZNPNNtGiEhpGwWzPI+IGVwQBsVNmHDjXYqWto1EkkUE6Neg+zEbIAv6N1BOzgewAcBa+ViNGu0PGFlq/V1xf1YLK0d7gyHdGkAJOMYAcLjd3eLHdTaLRQGnnzkyruJygsFJCpTxE7C/eWCPwJGTOwNs7bGXLBIMhU/BSKJ5IplalqGus8DbLJcEFl879Qyn6g3Mih4nyHaKosm90kPsNfc7nYHK5sTte3Qb3PxujoeJjlPCtUVNjIlwsRB3AnFtwwsVUlul1sdUrw9ERqtaniKU6QzvFHFJG07sFYjcKQ4A2AO999ttLvozku9ZtrBkXxBGoyPMYc8DnjCncQ4s4vy0UL4yyMojHv2N2+G3x0MMAIMkspAOxleyEjxWFfuKT972j4eB1LQZRszVgpoApaOaSkRRMRbaJTOzsSD1CbeNjtqzPRT2JiWjgqqmEPWSAuZJLsygsxTEPtGcCPZA1ltAo1fa9MmQC7ngPL/e1VPxLjBjeOmUGkVkBWSRCvdNwCqmxAJB7zW6fA6j8CWWkDsw5q5fbKo+0jb8XW7qRvfy3t10xek2KCq4lUc5ZRNHjDHEkkCZAIHErvKT3WMmwVTsu9iRpNFNVUyB5wuCCystRAJVHkmLkuP1CrD4a2aWEBLUtp33h9XAjKMh2Rl85EPNFXRTplG6up2Nvf4EdRt4HQR+fRGyo09N4Bd3j93mV8v7vHuno6rmcSLTVKsdw6LAjHx7xEwQ3Nvug648eqOI8LEIrEjbmhio+8ACNnZBy8t+i5e/3hFIjJdF206bovmHaFuPiOB4Y81lNxaieYzc8BioXF7qBYk3sdr79fDU2o7QwC2E0ZJPgSx+SpuxvtbbQin4+tQryf0eZFQEu4VWVQoubsVHQb6auHdnZvVkqhFSUkEgVg8suJs3s2VIzdiDst7nVGkTofEIjdo02A/qNx4NdPhKGiEORI91RO9eTZjbcGx2jA69AT42tuv8PphUVUlRi5iLApcBVYqLK5yO9t7WBtf5abKzgUVVDJHerqHIsrRrFFFG3UO8TSGUKLd4y47XIF7aSeG9pDiiovPnaww5AJP/ANxWDE7X/Rnra5tfRBScB2pN+0qFSo0Om6DMxmcvAd8py5gFytpJDt3enwLC4UDxJ3/Ia7QRcsG5Fz3nY7XPn8NungANRaenrp4UmgekMbqSHK1QXunEqXaJUVgfAnfqLjfUWu4Tk0KVPEadFlkCvGDGFwCO5LMkjMELII7kjdum2hig4px22bO0SJJ0wgea58GVHSSoka3NdmBJK2Qd1bm48Bf560qe0UKZerIZ5B15akge9nAO3wvp3PDeGJAQabhKHHESLWRPbawYNLAbt43ZTv1vqm5KxefPiZOYz4xrSG0bWuAQbZFdhYYjr4dNG3GMkrmDbJDQ1rY4nM8/Hmj0c8ojL2KTSW5k8wwSMfhQNucQbCwt117wx8ozBRkN4zTsccieoS4JuRcXtYfnoCvZqoa7VImhABs0qNubEhRmysbkWsoY79D00zV/ZunppWeoqoAKYJAiETMZXWMGUgQvG6qsjFblrZBgbEW1rdIQ2nDhhhzx7YwwnU4k8UVaOcgIgSBAAL3yaw8FFsRt4kn4aE8S4jFGPVYZFRmuZJWfp53Y9ZD093yGsqzTSU02eMI5bNGQZQXZVJRQZamdWDMLFVsd+vkPrvRrURUSzvCwLIJA/PgCYkBheNwsgax6XO/01htCMyjVdsSIY3xOnAQBHNFoqWi7pxKGwHdZ8Wt03jOLfz89E/6SRFWOFCzMQqIqkAk+AFhkfcLn4C5AL0U+jM8QqW9YyjhgCO6FWVpA5bFQdiqnBrsN/LzF/wDZ3sBQULF6anVHO2ZLO1vIM5JA9wtq+jzmVQ2zdBuUwCunY3gBpaYK9ubIeZLbpkQBiD4hVCoD4438dHdZrNMAQIXCe8vcXOzKQ+L1EVJUTlLBnInqJn9hGa0UKE/eawOKeBsx8Mu/Z/smZEYzhxDISzRv+kqWP+8qT1C2Flp+gWwcEnBJva+VUkp29VmqWRjIiJy1jDgBRJIzsBdQSFG/Um11BA6bjfFX6LR0w8jzZ2+o5Sj8/loT69NmDittpvdkE7xRBQFUBQNgALADyAGqe4zFJQ8SqzDTULZuk/rE8cjGLnArieWhKgyRSNlcLdhc3a2ivEOOV8eKNWl5ZL8uKnpogzWG5HMzCqPF2IUeJ0W7ILCiF6yoWeqqVVZpGvymtfCGK4ERVciO57RLHx1dOq2oJbkqfTdTMOStxrtBSVkEn9Ijh1Q6Ixp2pagmUt1WMJfmAs1hsxBPUDTJQ9u1MfqlCktXUwxrHzLXiDhQpaWUnoDuTuTva50vemyjmip4okwaGeoRVd75wPubK3UoeovutmG4ZQnGHsHMJA54hMSoCqMEsgC4gRgbR2HTDHWatdlL6ytU6Lqn0p6m4XSU1MsdRlM1i7tg0jyMxu8jIqsSC/gQVF1UbWGk6poeGCso54oaeJY6pqdy0KxRv9k0mVnVbSRyIEv4MSOuwJUUHEYr48QWQm3emp0Y2A6XR128fmdAuMejySoSFTVg8l5ZFygRgWmfNyysxVu90uNtC6bR4+RROi1OCsyr7X0ynCN/WJfCKC0jnra+JsgNiMnKr79Kna/0fT8XKNUsKeOMEJCj5s1yDk7FcY2Frd0PtcZEHQag4XxSjUCjqKSwNyjQtGjf2UZgvn3ApJ66P03abi4A5kFCx8Sss6j6GJv562LVRP7lk2eqNEn1Ho4loKaokhemqoYFZ3p6ynQullyYrItzljcgghTfUTgfZOeR4YKlhPPFArRxSRpNGsF8VkiBqIkAsQhzRmut9wRpk4lQ8Qm9bLyRE1cYhO7hI4wzHFEC3JKuyklr3JP6uu/BO0U0PEq0PTB5poYZIIoXBukd42QPIsYsCeZjba7ddbZXpvMNKy6i9gkhRe0nZTjRgaKOrh5LLgY3EQDBgRy1jjpNj0t3z/fpe4d2IgpXigd5KOuKjuSSsKSsI2sHQ33YgYk+NsTfTXJ6WIYqs+vRS05iAUKUusbMoZyXVjm2DIAFW4XL8RGmjitLQcYp2p374IDi6skieUiiRQwIv1tbqDcEjRUJCezfqcFPBDVytFUU9OsbxSzSopCC7MqZiOVb3tIobba+1hpxDsXw/iH6ZYYpJBeBU5YmFrtk3i5tcmM3UDqCd9CKvhnHaRBTiOHiVKvssxjE+Nu6G510uD44vfz8lHinH6ulIeojWgOa8tBEntKbh3MaAOBubKEv07w2MJhWBKYOM9n6Gghc8Q4TmARaejDYOAb5EcwNA3mCSvgGI20A4lwmm4q61fDzUU03V5JJIjdVTE4RwyNOZMVsFVO9876sKj4vxUIA8lM7fixYX+QGhnFaPidSEEk1GoSRJbJTvuY3DqCTJe2QHQg+/S3S6P3I/RqvBVvRdi6jvcmmWvcurNNmcxGwuO4zBftArFZgW2viQw2Y6PjVLw6cLU8OeMW5zBmjaogZjizRyK/MliNr96zjf2h0auNrxmcYpXQwD/kwFSfmzuw+RGl7hnYWrgV+7w+pkcktNVRSySNfb2mZgNttl+N9TpdH7lXRqvBM/wDtDwTiFOPWKmIAkOqSTMrxkdPbb2x4gXXw7w3MSm7N8OnEkr0y8QiJKtUw5GYHG55salSTYqQ8I3DCyAblWTsBxAOrmPhpxa4sjrYFgxAUR4C9uuJIubEab6ap4tAmNNBw2LI3Ylql2Y2tkzFQWawAuxJsBq+lUfuVbipwQGs4TFSTipoJqunCW7rU3ESrb91HEsZDjdtsl9o2sd9NUPphjhhgkrqeWATAFJUAkhcEXDKQQ4uLHEoCL230LrU4rM96hKOaEDeHmygMdvbPK3XYjAABgbNlbU2q7UcV8OHU5sBYpMhO3SxkC42ufun4asWml9wU3L+CPJ6UOHtNDEsrNz2CRuI5OWzHYKJCoUm+2xNjsbabNV52SSR6j1ito3WdUssryxuqb+zEiE43HVrC9tgBsLDB0RlRr5umUJzC3NRK2izsQbEagPwdj4j8/wDLWazS9Wy03uvEIjKz2iAlys9G0rzzTJVtEZkWMgRxtZVN7AyK1hl3trb730s03oCmjmMq8Se5vctGSWv1y+0s/wAGBB6EEbazWaYbTDRAWXVC4yUz13oyeoihhnrHMULB1jSNEXIdOuRAAJsAQBfa1hZj/wBnBb2zf4f66zWaw+z03/UJ7yrbWez6TC0/2bI/3n8P+uth2fPi4/d/115rNC6DQ4eZROlVePkFsezv/M/h/wBdeHs8fB/4f9dZrNX0Kj9vmVOlVePotD2eb8Y+h0I4t2BaaeCoWYxTU5bB0t0YWIIdWBBH8zrzWaoWSkwy3DvVG01HCD6LlUejvmpULUSc/wBZYNIXxFiEVAVCoApAUWPu0P4V6M6ukUJS15jQdAyk/XAoCffa+s1mtClBMEqjVJAkBFD2QrnBEleSP1UH8peYv5a24f6MqeN+YVV5R0dxkR+yLBU+CgDc6zWa1ug8dYnxVCqW5AeCOjgP6/5f669/2fH4z9BrNZrAsdH7fVa6TU4rz/Z8fjP0/wBdejs+Pxn6a91mp0Oj9vqq6TV4r3+gR+M/Qaz+gh+I/TXms1fQ6P2+qnSKnFe/0EPxfkNerwQfi/L/AF15rNV0Oj9vqp0ipxXWPhCjqSdTxrNZo1Okyn9AhCc9zsyv/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1514" name="Picture 10" descr="Анатолий Базилевич. Украинский график"/>
          <p:cNvPicPr>
            <a:picLocks noChangeAspect="1" noChangeArrowheads="1"/>
          </p:cNvPicPr>
          <p:nvPr/>
        </p:nvPicPr>
        <p:blipFill>
          <a:blip r:embed="rId3" cstate="print"/>
          <a:srcRect/>
          <a:stretch>
            <a:fillRect/>
          </a:stretch>
        </p:blipFill>
        <p:spPr bwMode="auto">
          <a:xfrm>
            <a:off x="285720" y="3742462"/>
            <a:ext cx="2500330" cy="2990086"/>
          </a:xfrm>
          <a:prstGeom prst="rect">
            <a:avLst/>
          </a:prstGeom>
          <a:ln>
            <a:noFill/>
          </a:ln>
          <a:effectLst>
            <a:outerShdw blurRad="292100" dist="139700" dir="2700000" algn="tl" rotWithShape="0">
              <a:srgbClr val="333333">
                <a:alpha val="65000"/>
              </a:srgbClr>
            </a:outerShdw>
          </a:effectLst>
        </p:spPr>
      </p:pic>
      <p:pic>
        <p:nvPicPr>
          <p:cNvPr id="21516" name="Picture 12" descr="Анатолий Базилевич. Украинский график"/>
          <p:cNvPicPr>
            <a:picLocks noChangeAspect="1" noChangeArrowheads="1"/>
          </p:cNvPicPr>
          <p:nvPr/>
        </p:nvPicPr>
        <p:blipFill>
          <a:blip r:embed="rId4" cstate="print"/>
          <a:srcRect/>
          <a:stretch>
            <a:fillRect/>
          </a:stretch>
        </p:blipFill>
        <p:spPr bwMode="auto">
          <a:xfrm>
            <a:off x="2857488" y="3705709"/>
            <a:ext cx="2500330" cy="3009439"/>
          </a:xfrm>
          <a:prstGeom prst="rect">
            <a:avLst/>
          </a:prstGeom>
          <a:ln>
            <a:noFill/>
          </a:ln>
          <a:effectLst>
            <a:outerShdw blurRad="292100" dist="139700" dir="2700000" algn="tl" rotWithShape="0">
              <a:srgbClr val="333333">
                <a:alpha val="65000"/>
              </a:srgbClr>
            </a:outerShdw>
          </a:effectLst>
        </p:spPr>
      </p:pic>
      <p:pic>
        <p:nvPicPr>
          <p:cNvPr id="21518" name="Picture 14" descr="Анатолий Базилевич. Украинский график"/>
          <p:cNvPicPr>
            <a:picLocks noChangeAspect="1" noChangeArrowheads="1"/>
          </p:cNvPicPr>
          <p:nvPr/>
        </p:nvPicPr>
        <p:blipFill>
          <a:blip r:embed="rId5" cstate="print"/>
          <a:srcRect/>
          <a:stretch>
            <a:fillRect/>
          </a:stretch>
        </p:blipFill>
        <p:spPr bwMode="auto">
          <a:xfrm flipH="1">
            <a:off x="5500694" y="3746562"/>
            <a:ext cx="2500330" cy="298624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5984" y="1857364"/>
            <a:ext cx="6172200" cy="1894362"/>
          </a:xfrm>
        </p:spPr>
        <p:txBody>
          <a:bodyPr>
            <a:noAutofit/>
          </a:bodyPr>
          <a:lstStyle/>
          <a:p>
            <a:pPr algn="ctr"/>
            <a:r>
              <a:rPr lang="uk-UA" sz="6600" b="1" i="1" dirty="0" smtClean="0">
                <a:latin typeface="Comic Sans MS" pitchFamily="66" charset="0"/>
              </a:rPr>
              <a:t>Дякую за увагу!</a:t>
            </a:r>
            <a:endParaRPr lang="ru-RU" sz="6600" b="1" i="1" dirty="0">
              <a:latin typeface="Comic Sans MS" pitchFamily="66" charset="0"/>
            </a:endParaRPr>
          </a:p>
        </p:txBody>
      </p:sp>
      <p:sp>
        <p:nvSpPr>
          <p:cNvPr id="4" name="Номер слайда 3"/>
          <p:cNvSpPr>
            <a:spLocks noGrp="1"/>
          </p:cNvSpPr>
          <p:nvPr>
            <p:ph type="sldNum" sz="quarter" idx="12"/>
          </p:nvPr>
        </p:nvSpPr>
        <p:spPr/>
        <p:txBody>
          <a:bodyPr/>
          <a:lstStyle/>
          <a:p>
            <a:fld id="{BECBAD83-4A3E-4AE8-9E83-39DA032D0F64}" type="slidenum">
              <a:rPr lang="ru-RU" sz="2000" smtClean="0"/>
              <a:pPr/>
              <a:t>8</a:t>
            </a:fld>
            <a:endParaRPr lang="ru-RU" sz="2000" dirty="0"/>
          </a:p>
        </p:txBody>
      </p:sp>
    </p:spTree>
  </p:cSld>
  <p:clrMapOvr>
    <a:masterClrMapping/>
  </p:clrMapOvr>
  <p:transition>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120</TotalTime>
  <Words>423</Words>
  <Application>Microsoft Office PowerPoint</Application>
  <PresentationFormat>Экран (4:3)</PresentationFormat>
  <Paragraphs>31</Paragraphs>
  <Slides>8</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Эркер</vt:lpstr>
      <vt:lpstr>Графіка ХХст. в Україні</vt:lpstr>
      <vt:lpstr>Графіка – це…</vt:lpstr>
      <vt:lpstr>Слайд 3</vt:lpstr>
      <vt:lpstr>Слайд 4</vt:lpstr>
      <vt:lpstr>Слайд 5</vt:lpstr>
      <vt:lpstr>Слайд 6</vt:lpstr>
      <vt:lpstr>Слайд 7</vt:lpstr>
      <vt:lpstr>Дякую за увагу!</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Графіка ХХст. в Україні</dc:title>
  <dc:creator>ms home</dc:creator>
  <cp:lastModifiedBy>ms home</cp:lastModifiedBy>
  <cp:revision>15</cp:revision>
  <dcterms:created xsi:type="dcterms:W3CDTF">2013-12-21T15:32:47Z</dcterms:created>
  <dcterms:modified xsi:type="dcterms:W3CDTF">2013-12-21T21:42:42Z</dcterms:modified>
</cp:coreProperties>
</file>