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F24A44-4052-49F4-8F7C-C145709E87C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19977F2-A5CA-4652-8F56-C2FC2D58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62912" cy="268447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Коло</a:t>
            </a:r>
            <a:r>
              <a:rPr lang="vi-VN" dirty="0" smtClean="0">
                <a:latin typeface="+mn-lt"/>
              </a:rPr>
              <a:t>о́</a:t>
            </a:r>
            <a:r>
              <a:rPr lang="uk-UA" dirty="0" smtClean="0">
                <a:latin typeface="+mn-lt"/>
              </a:rPr>
              <a:t>біг речовин і потоки енергії як основні системоутворювальні чинники.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Альбедо різних геосистем: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18926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степова рослинність –  19-23%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свіжозрубані </a:t>
            </a:r>
            <a:r>
              <a:rPr lang="uk-UA" dirty="0" err="1" smtClean="0"/>
              <a:t>агроугіддя</a:t>
            </a:r>
            <a:r>
              <a:rPr lang="uk-UA" dirty="0" smtClean="0"/>
              <a:t> на їхньому місці – 5%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широколистих лісів – 12-17%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поля зернових культу на їхньому місці – 22-28%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Альбедо </a:t>
            </a:r>
            <a:r>
              <a:rPr lang="vi-VN" dirty="0" smtClean="0"/>
              <a:t> — фізична величина, що описує здатність поверхні чи космічного тіла відбивати та розсіювати випромінення(світло).</a:t>
            </a:r>
            <a:endParaRPr lang="ru-RU" dirty="0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-214346" y="-142900"/>
            <a:ext cx="9572692" cy="714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215338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143768" y="5929330"/>
            <a:ext cx="785818" cy="71438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ашивка 6">
            <a:hlinkClick r:id="" action="ppaction://hlinkshowjump?jump=previousslide"/>
          </p:cNvPr>
          <p:cNvSpPr/>
          <p:nvPr/>
        </p:nvSpPr>
        <p:spPr>
          <a:xfrm rot="10800000">
            <a:off x="6143636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6426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Отже, будь-який аспект діяльності людини в геосистемі призводить до змін у ній інтенсивності потоків енергії. Причому змінюється величина та співвідношення не тільки внутрішніх потоків, а й вхідних і вихідних. Через забруднення атмосфери аерозолями дещо збільшується відбита радіація, тому до геосистем може надходити менше енергії, а смог може зменшити її на 30-40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-214346" y="-142900"/>
            <a:ext cx="9572692" cy="714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215338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143768" y="5929330"/>
            <a:ext cx="785818" cy="71438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ашивка 7">
            <a:hlinkClick r:id="" action="ppaction://hlinkshowjump?jump=previousslide"/>
          </p:cNvPr>
          <p:cNvSpPr/>
          <p:nvPr/>
        </p:nvSpPr>
        <p:spPr>
          <a:xfrm rot="10800000">
            <a:off x="6143636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399032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99032"/>
          </a:xfrm>
        </p:spPr>
        <p:txBody>
          <a:bodyPr/>
          <a:lstStyle/>
          <a:p>
            <a:r>
              <a:rPr lang="vi-VN" dirty="0" smtClean="0"/>
              <a:t>Кругоо́біг речови́н і ене́ргії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dirty="0" smtClean="0"/>
              <a:t>Кругоо́біг речови́н і ене́ргії — багаторазова участь речовин і енергії в процесах, які протікають в географічній оболонці планети.</a:t>
            </a:r>
            <a:endParaRPr lang="ru-RU" dirty="0" smtClean="0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-142908" y="-142900"/>
            <a:ext cx="9501254" cy="714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142976" y="3214686"/>
            <a:ext cx="3143272" cy="16430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Кругообіг води в біосфері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4500562" y="3214686"/>
            <a:ext cx="3143272" cy="16430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Кругообіг вуглецю в біосфері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1142976" y="5000636"/>
            <a:ext cx="3143272" cy="16430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Кругообіг азоту в біосфері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4500562" y="5000636"/>
            <a:ext cx="3143272" cy="16430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Темпи циркуляції речовин у біосфері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72206"/>
            <a:ext cx="6357950" cy="785794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Кругооб</a:t>
            </a:r>
            <a:r>
              <a:rPr lang="uk-UA" sz="3200" dirty="0" err="1" smtClean="0"/>
              <a:t>іг</a:t>
            </a:r>
            <a:r>
              <a:rPr lang="uk-UA" sz="3200" dirty="0" smtClean="0"/>
              <a:t> води в біосфері</a:t>
            </a:r>
            <a:endParaRPr lang="ru-RU" sz="3200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-214346" y="-142900"/>
            <a:ext cx="9572692" cy="714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215338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143768" y="5929330"/>
            <a:ext cx="785818" cy="71438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ашивка 11">
            <a:hlinkClick r:id="" action="ppaction://hlinkshowjump?jump=previousslide"/>
          </p:cNvPr>
          <p:cNvSpPr/>
          <p:nvPr/>
        </p:nvSpPr>
        <p:spPr>
          <a:xfrm rot="10800000">
            <a:off x="6143636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516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643578"/>
            <a:ext cx="5572132" cy="121442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Кругооб</a:t>
            </a:r>
            <a:r>
              <a:rPr kumimoji="0" lang="uk-UA" sz="32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іг</a:t>
            </a:r>
            <a:r>
              <a:rPr kumimoji="0" lang="uk-UA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вуглецю в біосфері</a:t>
            </a:r>
            <a:endParaRPr kumimoji="0" lang="ru-RU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-142908" y="-142900"/>
            <a:ext cx="9501254" cy="7429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215338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143768" y="5929330"/>
            <a:ext cx="785818" cy="71438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ашивка 11">
            <a:hlinkClick r:id="" action="ppaction://hlinkshowjump?jump=previousslide"/>
          </p:cNvPr>
          <p:cNvSpPr/>
          <p:nvPr/>
        </p:nvSpPr>
        <p:spPr>
          <a:xfrm rot="10800000">
            <a:off x="6143636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169"/>
            <a:ext cx="9144000" cy="688516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85784" y="4929198"/>
            <a:ext cx="2643206" cy="192880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Кругооб</a:t>
            </a:r>
            <a:r>
              <a:rPr kumimoji="0" lang="uk-UA" sz="32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іг</a:t>
            </a:r>
            <a:r>
              <a:rPr kumimoji="0" lang="uk-UA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азоту в біосфері</a:t>
            </a:r>
            <a:endParaRPr kumimoji="0" lang="ru-RU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-214346" y="-142900"/>
            <a:ext cx="9572692" cy="714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ашивка 6">
            <a:hlinkClick r:id="" action="ppaction://hlinkshowjump?jump=nextslide"/>
          </p:cNvPr>
          <p:cNvSpPr/>
          <p:nvPr/>
        </p:nvSpPr>
        <p:spPr>
          <a:xfrm>
            <a:off x="8215338" y="5214950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215206" y="5286388"/>
            <a:ext cx="785818" cy="71438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шивка 8">
            <a:hlinkClick r:id="" action="ppaction://hlinkshowjump?jump=previousslide"/>
          </p:cNvPr>
          <p:cNvSpPr/>
          <p:nvPr/>
        </p:nvSpPr>
        <p:spPr>
          <a:xfrm rot="10800000">
            <a:off x="6215074" y="5214950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31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813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929306"/>
            <a:ext cx="5429256" cy="928694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Темпи циркуляції речовин</a:t>
            </a:r>
            <a:r>
              <a:rPr kumimoji="0" lang="uk-UA" sz="32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</a:t>
            </a:r>
            <a:r>
              <a:rPr kumimoji="0" lang="uk-UA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біосфері</a:t>
            </a:r>
            <a:endParaRPr kumimoji="0" lang="ru-RU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-214346" y="-142900"/>
            <a:ext cx="9572692" cy="7572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ашивка 6">
            <a:hlinkClick r:id="" action="ppaction://hlinkshowjump?jump=nextslide"/>
          </p:cNvPr>
          <p:cNvSpPr/>
          <p:nvPr/>
        </p:nvSpPr>
        <p:spPr>
          <a:xfrm>
            <a:off x="8215338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143768" y="5929330"/>
            <a:ext cx="785818" cy="71438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шивка 8">
            <a:hlinkClick r:id="" action="ppaction://hlinkshowjump?jump=previousslide"/>
          </p:cNvPr>
          <p:cNvSpPr/>
          <p:nvPr/>
        </p:nvSpPr>
        <p:spPr>
          <a:xfrm rot="10800000">
            <a:off x="6143636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Вплив господарської 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Рівновагу </a:t>
            </a:r>
            <a:r>
              <a:rPr lang="uk-UA" dirty="0" smtClean="0"/>
              <a:t>в середовищі порушує :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 недосконалість технологічних процесів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 високі втрати сировини під час її видобутку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 розсіювання матеріалів під час їх зношування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-214346" y="-142900"/>
            <a:ext cx="9715568" cy="714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8215338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143768" y="5929330"/>
            <a:ext cx="785818" cy="71438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" action="ppaction://hlinkshowjump?jump=previousslide"/>
          </p:cNvPr>
          <p:cNvSpPr/>
          <p:nvPr/>
        </p:nvSpPr>
        <p:spPr>
          <a:xfrm rot="10800000">
            <a:off x="6143636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500562" y="3786190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</a:schemeClr>
                </a:solidFill>
              </a:rPr>
              <a:t>В атмосферу </a:t>
            </a:r>
            <a:r>
              <a:rPr lang="uk-UA" sz="2400" b="1" dirty="0">
                <a:solidFill>
                  <a:schemeClr val="tx1">
                    <a:lumMod val="95000"/>
                  </a:schemeClr>
                </a:solidFill>
              </a:rPr>
              <a:t>щороку потрапляє приблизно 1 </a:t>
            </a:r>
            <a:r>
              <a:rPr lang="uk-UA" sz="2400" b="1" dirty="0" err="1">
                <a:solidFill>
                  <a:schemeClr val="tx1">
                    <a:lumMod val="95000"/>
                  </a:schemeClr>
                </a:solidFill>
              </a:rPr>
              <a:t>млрд</a:t>
            </a:r>
            <a:r>
              <a:rPr lang="uk-UA" sz="2400" b="1" dirty="0">
                <a:solidFill>
                  <a:schemeClr val="tx1">
                    <a:lumMod val="95000"/>
                  </a:schemeClr>
                </a:solidFill>
              </a:rPr>
              <a:t> тонн аерозолів і газів</a:t>
            </a: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-214346" y="-142900"/>
            <a:ext cx="9715568" cy="714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215338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143768" y="5929330"/>
            <a:ext cx="785818" cy="71438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ашивка 7">
            <a:hlinkClick r:id="" action="ppaction://hlinkshowjump?jump=previousslide"/>
          </p:cNvPr>
          <p:cNvSpPr/>
          <p:nvPr/>
        </p:nvSpPr>
        <p:spPr>
          <a:xfrm rot="10800000">
            <a:off x="6143636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Негативні чинники 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Винищення лісів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Розорювання степів і прерій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Випалювання саван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Руйнація </a:t>
            </a:r>
            <a:r>
              <a:rPr lang="uk-UA" dirty="0" err="1" smtClean="0"/>
              <a:t>грунтів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Порушення </a:t>
            </a:r>
            <a:r>
              <a:rPr lang="uk-UA" dirty="0" smtClean="0"/>
              <a:t>фотосинтезу</a:t>
            </a:r>
            <a:endParaRPr lang="uk-UA" dirty="0" smtClean="0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-214346" y="-142900"/>
            <a:ext cx="9644130" cy="714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8215338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143768" y="5929330"/>
            <a:ext cx="785818" cy="71438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" action="ppaction://hlinkshowjump?jump=previousslide"/>
          </p:cNvPr>
          <p:cNvSpPr/>
          <p:nvPr/>
        </p:nvSpPr>
        <p:spPr>
          <a:xfrm rot="10800000">
            <a:off x="6143636" y="5857892"/>
            <a:ext cx="785818" cy="85725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155</TotalTime>
  <Words>223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Колоо́біг речовин і потоки енергії як основні системоутворювальні чинники.</vt:lpstr>
      <vt:lpstr>Кругоо́біг речови́н і ене́ргії</vt:lpstr>
      <vt:lpstr>Кругообіг води в біосфері</vt:lpstr>
      <vt:lpstr>Слайд 4</vt:lpstr>
      <vt:lpstr>Слайд 5</vt:lpstr>
      <vt:lpstr>Слайд 6</vt:lpstr>
      <vt:lpstr>Вплив господарської діяльності</vt:lpstr>
      <vt:lpstr>Слайд 8</vt:lpstr>
      <vt:lpstr>Слайд 9</vt:lpstr>
      <vt:lpstr>Альбедо різних геосистем:</vt:lpstr>
      <vt:lpstr>Отже, будь-який аспект діяльності людини в геосистемі призводить до змін у ній інтенсивності потоків енергії. Причому змінюється величина та співвідношення не тільки внутрішніх потоків, а й вхідних і вихідних. Через забруднення атмосфери аерозолями дещо збільшується відбита радіація, тому до геосистем може надходити менше енергії, а смог може зменшити її на 30-40%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Колообіг речовин і потоки енергії як основні системоутворювальні чинники.</dc:title>
  <dc:creator>1</dc:creator>
  <cp:lastModifiedBy>1</cp:lastModifiedBy>
  <cp:revision>24</cp:revision>
  <dcterms:created xsi:type="dcterms:W3CDTF">2014-03-24T19:47:16Z</dcterms:created>
  <dcterms:modified xsi:type="dcterms:W3CDTF">2014-04-07T19:02:58Z</dcterms:modified>
</cp:coreProperties>
</file>