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6889E4-ACD5-4AF0-936D-E989575C262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81545B-6941-4023-84DA-AD48639C779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420888"/>
            <a:ext cx="6624736" cy="160032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i="1" dirty="0" smtClean="0">
                <a:effectLst/>
              </a:rPr>
              <a:t>Les </a:t>
            </a:r>
            <a:r>
              <a:rPr lang="en-US" sz="6000" i="1" dirty="0" err="1" smtClean="0">
                <a:effectLst/>
              </a:rPr>
              <a:t>problèmes</a:t>
            </a:r>
            <a:r>
              <a:rPr lang="en-US" sz="6000" i="1" dirty="0">
                <a:effectLst/>
              </a:rPr>
              <a:t> </a:t>
            </a:r>
            <a:r>
              <a:rPr lang="en-US" sz="6000" i="1" dirty="0" err="1" smtClean="0">
                <a:effectLst/>
              </a:rPr>
              <a:t>écologiques</a:t>
            </a:r>
            <a:r>
              <a:rPr lang="en-US" sz="6000" i="1" dirty="0" smtClean="0">
                <a:effectLst/>
              </a:rPr>
              <a:t>. L’</a:t>
            </a:r>
            <a:r>
              <a:rPr lang="fr-FR" sz="6000" i="1" dirty="0" smtClean="0">
                <a:effectLst/>
              </a:rPr>
              <a:t>Assombrissement global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865587"/>
            <a:ext cx="4535832" cy="960512"/>
          </a:xfrm>
        </p:spPr>
        <p:txBody>
          <a:bodyPr/>
          <a:lstStyle/>
          <a:p>
            <a:r>
              <a:rPr lang="fr-FR" dirty="0" smtClean="0"/>
              <a:t>Preparée par Alina Koulechnyk</a:t>
            </a:r>
            <a:endParaRPr lang="fr-FR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409780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7467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Merci pour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votre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attention!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717032"/>
            <a:ext cx="4139952" cy="256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06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68760"/>
            <a:ext cx="6120680" cy="2880320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fr-FR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L’assombrissement global </a:t>
            </a: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est une réduction graduelle de l’intensité lumineuse diurne qui atteint la surface terrestre.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3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6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8615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Cet effet a été mis par </a:t>
            </a:r>
            <a:r>
              <a:rPr lang="fr-FR" sz="3200" b="1" i="1" dirty="0">
                <a:solidFill>
                  <a:schemeClr val="accent6">
                    <a:lumMod val="75000"/>
                  </a:schemeClr>
                </a:solidFill>
              </a:rPr>
              <a:t>Gerry Stanhill</a:t>
            </a: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, un chercheur anglais installé en Israël, qui a comparé l’intensité des rayonnements solaires depuis les années 1950 jusqu’aux années 1980.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4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80728"/>
            <a:ext cx="8388424" cy="51125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27874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340968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L'assombrissement global </a:t>
            </a: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crée </a:t>
            </a: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un effet refroidissant qui a amené les scientifiques à sous-estimer l’effet de serre sur le réchauffement climatique.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76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43018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L'avancée des déserts, le recul des herbages, l'extension des labours et de la dégradation des sols sont sources d'une quantité croissante d'aérosols emportés par le vent.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4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6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89</TotalTime>
  <Words>113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Les problèmes écologiques. L’Assombrissement global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Merci pour votre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problèmes écologiques. L’Assombrissement global</dc:title>
  <dc:creator>Home</dc:creator>
  <cp:lastModifiedBy>Home</cp:lastModifiedBy>
  <cp:revision>6</cp:revision>
  <dcterms:created xsi:type="dcterms:W3CDTF">2014-11-27T19:21:41Z</dcterms:created>
  <dcterms:modified xsi:type="dcterms:W3CDTF">2014-11-27T20:51:30Z</dcterms:modified>
</cp:coreProperties>
</file>