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66"/>
    <a:srgbClr val="FF5050"/>
    <a:srgbClr val="CC9900"/>
    <a:srgbClr val="FF9933"/>
    <a:srgbClr val="660066"/>
    <a:srgbClr val="FFFF66"/>
    <a:srgbClr val="000066"/>
    <a:srgbClr val="33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EB2D4E-86DF-4D54-B7B3-1E194AD53F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2362E-9CFA-4E97-83D6-41592C1A6C1D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762000"/>
            <a:ext cx="5181600" cy="3048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CBC7-CD75-4B24-AFCA-6FE4D47B5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A4F-AF93-487C-80D7-690A6FFA9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050" y="228600"/>
            <a:ext cx="18859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55054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0504A-5955-4E9A-ADAD-20FBD2E70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5C85-63AE-45EE-9E23-A3D052251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4CBE-7E26-4F69-98F0-319D5CE3E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219200"/>
            <a:ext cx="3695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695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60B7-F6D7-48FA-B270-0073D4141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B50A-BE91-4A42-ABF6-4CAF7E8B9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2F2E1-CB8E-4DDD-B41A-2257D3B8A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3B8A-ED3D-4E76-9610-838782993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021E-7BC9-4A16-8E44-F9D5063F3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E262-70A2-4FEC-8C6E-91C74E9D3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192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810F3F-3FB0-4B1D-9D14-FCF65A4179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03PSx122cokviM&amp;tbnid=kHwDN0-fbTyw6M:&amp;ved=&amp;url=http://www.liveinternet.ru/users/notana/post125509453/&amp;ei=86RqUdDVDsK7OfH1gJgC&amp;bvm=bv.45175338,d.ZWU&amp;psig=AFQjCNFHyhsvkNd_ba-bmt26X-2U53nT8g&amp;ust=13660299396655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ua/url?sa=i&amp;rct=j&amp;q=&amp;esrc=s&amp;frm=1&amp;source=images&amp;cd=&amp;cad=rja&amp;docid=HKU7txVjIWESEM&amp;tbnid=n37Yj59HbBm1rM:&amp;ved=&amp;url=http://www.liveinternet.ru/community/ruslana_-_wild_energy/blog&amp;ei=86RqUdDVDsK7OfH1gJgC&amp;bvm=bv.45175338,d.ZWU&amp;psig=AFQjCNFHyhsvkNd_ba-bmt26X-2U53nT8g&amp;ust=1366029939665564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ufeccIyocFbYeM&amp;tbnid=oGMxNTaqc6LVXM:&amp;ved=&amp;url=http://miss.by.ua/interview-beauty/406&amp;ei=cKlqUfPwFYKPtAa564C4BA&amp;bvm=bv.45175338,d.Yms&amp;psig=AFQjCNFDyXrXhbj1PttDZ0kKDQN5fqJw3A&amp;ust=136603108869521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ukrcenter.com/%D0%A4%D0%BE%D1%82%D0%BE%D0%B3%D0%B0%D0%BB%D0%B5%D1%80%D0%B5%D1%8F/34001/%D0%A0%D1%83%D1%81%D0%BB%D0%B0%D0%BD%D0%B0/36310/%D0%A1%D0%B2%D1%8F%D1%82%D0%BA%D0%BE%D0%B2%D0%B0-%D0%A0%D1%83%D1%81%D0%BB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9ZWmWf3iy49koM&amp;tbnid=yemmerPMP3DiLM:&amp;ved=&amp;url=http://tsn.ua/glamur/shou-biznes/ruslana-vrazila-aziativ-svoyimi-dikimi-tantsyami.html&amp;ei=cKlqUfPwFYKPtAa564C4BA&amp;bvm=bv.45175338,d.Yms&amp;psig=AFQjCNFDyXrXhbj1PttDZ0kKDQN5fqJw3A&amp;ust=136603108869521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bagnet.org/news/showbiz/162494" TargetMode="External"/><Relationship Id="rId4" Type="http://schemas.openxmlformats.org/officeDocument/2006/relationships/hyperlink" Target="http://www.google.com.ua/url?sa=i&amp;rct=j&amp;q=&amp;esrc=s&amp;frm=1&amp;source=images&amp;cd=&amp;cad=rja&amp;docid=9ZWmWf3iy49koM&amp;tbnid=yemmerPMP3DiLM:&amp;ved=&amp;url=http://openmuz.ru/performers/%D0%A0%D1%83%D1%81%D0%BB%D0%B0%D0%BD%D0%B000914070.html&amp;ei=cKlqUfPwFYKPtAa564C4BA&amp;bvm=bv.45175338,d.Yms&amp;psig=AFQjCNFDyXrXhbj1PttDZ0kKDQN5fqJw3A&amp;ust=1366031088695211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q6Vh3igM8HkTDM&amp;tbnid=MofV89_IW8ZieM:&amp;ved=0CAUQjRw&amp;url=http%3A%2F%2Finfolviv.net%2Finshe%2Fvidomi-lvivyany%2F943-vidomi-lvivyany-ruslana.html&amp;ei=dVNwUcCJHofvOv-OgbgN&amp;bvm=bv.45373924,d.Yms&amp;psig=AFQjCNHK9SC6O9pHGbs9z0CzlLptoXYUUw&amp;ust=136640229069433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ua/url?sa=i&amp;rct=j&amp;q=&amp;esrc=s&amp;frm=1&amp;source=images&amp;cd=&amp;cad=rja&amp;docid=w_i8iKx7lAJGCM&amp;tbnid=QPwA2Z33UDCM4M:&amp;ved=0CAUQjRw&amp;url=http%3A%2F%2Ftabloid.pravda.com.ua%2Flounge%2F4c7fc7a1e627d%2Fview_print%2F&amp;ei=rlNwUc6sLoGyPNCwgXA&amp;bvm=bv.45373924,d.Yms&amp;psig=AFQjCNHK9SC6O9pHGbs9z0CzlLptoXYUUw&amp;ust=1366402290694331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C%D0%B2%D1%96%D0%B2%D1%81%D1%8C%D0%BA%D0%B0_%D0%BA%D0%BE%D0%BD%D1%81%D0%B5%D1%80%D0%B2%D0%B0%D1%82%D0%BE%D1%80%D1%96%D1%8F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abloid.pravda.com.ua/lounge/4c7fc7a1e627d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ua/url?sa=i&amp;rct=j&amp;q=&amp;esrc=s&amp;frm=1&amp;source=images&amp;cd=&amp;cad=rja&amp;docid=o0E3WcV2hV7VMM&amp;tbnid=ck2DGwVjN0zCeM:&amp;ved=&amp;url=http%3A%2F%2Fphoto-lviv.in.ua%2Flvivska-natsionalna-muzychna-akademiya-imeni-mykoly-lysenka%2F&amp;ei=-1RwUYnxG9D3sgbTzIHoDw&amp;bvm=bv.45373924,d.Yms&amp;psig=AFQjCNHbsBQx_c6cixYr0tQjqM8T1W5cMw&amp;ust=136640268407979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sni.org.ua/albums/539.html" TargetMode="External"/><Relationship Id="rId13" Type="http://schemas.openxmlformats.org/officeDocument/2006/relationships/hyperlink" Target="http://www.google.com.ua/url?sa=i&amp;rct=j&amp;q=&amp;esrc=s&amp;frm=1&amp;source=images&amp;cd=&amp;cad=rja&amp;docid=SC2WSx-Mx98HNM&amp;tbnid=M8bOEoK0ujLEUM:&amp;ved=0CAUQjRw&amp;url=http%3A%2F%2Fchask.net%2F%3Fp%3D433&amp;ei=NlhwUa_hMYGbO5ahgRg&amp;bvm=bv.45373924,d.Yms&amp;psig=AFQjCNEr8t4SLrsoO8PRdsSsrv7XTi-OlA&amp;ust=1366403484019595" TargetMode="External"/><Relationship Id="rId3" Type="http://schemas.openxmlformats.org/officeDocument/2006/relationships/hyperlink" Target="http://www.pisni.org.ua/albums/534.html" TargetMode="External"/><Relationship Id="rId7" Type="http://schemas.openxmlformats.org/officeDocument/2006/relationships/hyperlink" Target="http://www.pisni.org.ua/albums/535.html" TargetMode="External"/><Relationship Id="rId12" Type="http://schemas.openxmlformats.org/officeDocument/2006/relationships/hyperlink" Target="http://www.pisni.org.ua/albums/774.html" TargetMode="External"/><Relationship Id="rId2" Type="http://schemas.openxmlformats.org/officeDocument/2006/relationships/hyperlink" Target="http://uk.wikipedia.org/wiki/%D0%9C%D1%83%D0%B7%D0%B8%D1%87%D0%BD%D0%B8%D0%B9_%D0%B6%D0%B0%D0%BD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sni.org.ua/albums/538.html" TargetMode="External"/><Relationship Id="rId11" Type="http://schemas.openxmlformats.org/officeDocument/2006/relationships/hyperlink" Target="http://www.pisni.org.ua/albums/542.html" TargetMode="External"/><Relationship Id="rId5" Type="http://schemas.openxmlformats.org/officeDocument/2006/relationships/hyperlink" Target="http://www.pisni.org.ua/albums/541.html" TargetMode="External"/><Relationship Id="rId10" Type="http://schemas.openxmlformats.org/officeDocument/2006/relationships/hyperlink" Target="http://www.pisni.org.ua/albums/282.html" TargetMode="External"/><Relationship Id="rId4" Type="http://schemas.openxmlformats.org/officeDocument/2006/relationships/hyperlink" Target="http://www.pisni.org.ua/albums/537.html" TargetMode="External"/><Relationship Id="rId9" Type="http://schemas.openxmlformats.org/officeDocument/2006/relationships/hyperlink" Target="http://www.pisni.org.ua/albums/540.html" TargetMode="External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4343400" cy="24384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C9900"/>
                </a:solidFill>
              </a:rPr>
              <a:t> </a:t>
            </a:r>
            <a:r>
              <a:rPr lang="ru-RU" sz="2000" dirty="0" err="1" smtClean="0">
                <a:solidFill>
                  <a:srgbClr val="CC9900"/>
                </a:solidFill>
              </a:rPr>
              <a:t>Виконала</a:t>
            </a:r>
            <a:r>
              <a:rPr lang="ru-RU" sz="2000" dirty="0" smtClean="0">
                <a:solidFill>
                  <a:srgbClr val="CC9900"/>
                </a:solidFill>
              </a:rPr>
              <a:t>:</a:t>
            </a:r>
            <a:br>
              <a:rPr lang="ru-RU" sz="2000" dirty="0" smtClean="0">
                <a:solidFill>
                  <a:srgbClr val="CC9900"/>
                </a:solidFill>
              </a:rPr>
            </a:br>
            <a:r>
              <a:rPr lang="ru-RU" sz="2000" dirty="0" err="1" smtClean="0">
                <a:solidFill>
                  <a:srgbClr val="CC9900"/>
                </a:solidFill>
              </a:rPr>
              <a:t>учениця</a:t>
            </a:r>
            <a:r>
              <a:rPr lang="ru-RU" sz="2000" dirty="0" smtClean="0">
                <a:solidFill>
                  <a:srgbClr val="CC9900"/>
                </a:solidFill>
              </a:rPr>
              <a:t> 10-А </a:t>
            </a:r>
            <a:r>
              <a:rPr lang="ru-RU" sz="2000" dirty="0" err="1" smtClean="0">
                <a:solidFill>
                  <a:srgbClr val="CC9900"/>
                </a:solidFill>
              </a:rPr>
              <a:t>класу</a:t>
            </a:r>
            <a:r>
              <a:rPr lang="ru-RU" sz="2000" dirty="0" smtClean="0">
                <a:solidFill>
                  <a:srgbClr val="CC9900"/>
                </a:solidFill>
              </a:rPr>
              <a:t/>
            </a:r>
            <a:br>
              <a:rPr lang="ru-RU" sz="2000" dirty="0" smtClean="0">
                <a:solidFill>
                  <a:srgbClr val="CC9900"/>
                </a:solidFill>
              </a:rPr>
            </a:br>
            <a:r>
              <a:rPr lang="ru-RU" sz="2000" dirty="0" err="1" smtClean="0">
                <a:solidFill>
                  <a:srgbClr val="CC9900"/>
                </a:solidFill>
              </a:rPr>
              <a:t>Миколаївської</a:t>
            </a:r>
            <a:r>
              <a:rPr lang="ru-RU" sz="2000" dirty="0" smtClean="0">
                <a:solidFill>
                  <a:srgbClr val="CC9900"/>
                </a:solidFill>
              </a:rPr>
              <a:t> </a:t>
            </a:r>
            <a:r>
              <a:rPr lang="ru-RU" sz="2000" dirty="0" err="1" smtClean="0">
                <a:solidFill>
                  <a:srgbClr val="CC9900"/>
                </a:solidFill>
              </a:rPr>
              <a:t>гімназії</a:t>
            </a:r>
            <a:r>
              <a:rPr lang="ru-RU" sz="2000" dirty="0" smtClean="0">
                <a:solidFill>
                  <a:srgbClr val="CC9900"/>
                </a:solidFill>
              </a:rPr>
              <a:t> №41</a:t>
            </a:r>
            <a:br>
              <a:rPr lang="ru-RU" sz="2000" dirty="0" smtClean="0">
                <a:solidFill>
                  <a:srgbClr val="CC9900"/>
                </a:solidFill>
              </a:rPr>
            </a:br>
            <a:r>
              <a:rPr lang="ru-RU" sz="2000" dirty="0" err="1" smtClean="0">
                <a:solidFill>
                  <a:srgbClr val="CC9900"/>
                </a:solidFill>
              </a:rPr>
              <a:t>Скулімовська</a:t>
            </a:r>
            <a:r>
              <a:rPr lang="ru-RU" sz="2000" dirty="0" smtClean="0">
                <a:solidFill>
                  <a:srgbClr val="CC9900"/>
                </a:solidFill>
              </a:rPr>
              <a:t> Анна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4876800" cy="156966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eremonious Two" pitchFamily="2" charset="0"/>
              </a:rPr>
              <a:t>Руслана</a:t>
            </a:r>
            <a:endParaRPr lang="ru-RU" sz="9600" b="1" dirty="0">
              <a:solidFill>
                <a:srgbClr val="C00000"/>
              </a:solidFill>
              <a:latin typeface="Ceremonious Two" pitchFamily="2" charset="0"/>
            </a:endParaRPr>
          </a:p>
        </p:txBody>
      </p:sp>
      <p:pic>
        <p:nvPicPr>
          <p:cNvPr id="2055" name="Picture 7" descr="https://encrypted-tbn3.gstatic.com/images?q=tbn:ANd9GcR5DX4sp51s5t5TtNGenFIbhtmqqfzi5sgq2uDwEk6XQ24sKEs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93029"/>
            <a:ext cx="3429000" cy="486497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2057" name="Picture 9" descr="http://img0.liveinternet.ru/images/attach/c/0/32/856/32856089_06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-304800"/>
            <a:ext cx="2495550" cy="374332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Highest Quality</a:t>
            </a:r>
          </a:p>
          <a:p>
            <a:r>
              <a:rPr lang="en-US" sz="2000"/>
              <a:t>Greatest Quantity</a:t>
            </a:r>
          </a:p>
          <a:p>
            <a:r>
              <a:rPr lang="en-US" sz="2000"/>
              <a:t>Largest Variety</a:t>
            </a:r>
          </a:p>
          <a:p>
            <a:r>
              <a:rPr lang="en-US" sz="2000"/>
              <a:t>Consistent Professionalism</a:t>
            </a:r>
          </a:p>
          <a:p>
            <a:r>
              <a:rPr lang="en-US" sz="2000"/>
              <a:t>Visually Appealing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533400"/>
            <a:ext cx="78486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7655" name="Picture 7" descr="http://www.ukrcenter.com/!FilesRepository/Photogallery/_GAL2/MJ0C36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1"/>
            <a:ext cx="2235200" cy="33528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57" name="Picture 9" descr="http://openmuz.ru/uploads/notice_photos/%D1%80%D1%83%D1%81%D0%BB%D0%B0%D0%BD%D0%B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81200"/>
            <a:ext cx="2743200" cy="2743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59" name="Picture 11" descr="http://image.tsn.ua/media/images2/original/Sep2009/d146fd840d_16223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10000"/>
            <a:ext cx="2905125" cy="29051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61" name="Picture 13" descr="http://miss.by.ua/images_user/interview_krasota_zdorovie/Ruslana_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1143000"/>
            <a:ext cx="1981200" cy="2418048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0" y="685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1">
                    <a:lumMod val="25000"/>
                  </a:schemeClr>
                </a:solidFill>
              </a:rPr>
              <a:t>Русла́на Степа́нівна Лижи́чко (сценічне ім'я — Руслана; * 24 травня 1973, Львів) </a:t>
            </a:r>
            <a:r>
              <a:rPr lang="vi-VN" sz="2000" b="1" dirty="0" smtClean="0"/>
              <a:t>— українська співачка, піаністка, диригент, танцюристка, продюсер, екс-депутат, громадський діяч.</a:t>
            </a:r>
            <a:endParaRPr lang="ru-RU" sz="2000" dirty="0"/>
          </a:p>
        </p:txBody>
      </p:sp>
      <p:pic>
        <p:nvPicPr>
          <p:cNvPr id="27663" name="Picture 15" descr="http://www.bagnet.org/doc/var/image/e/a3/a679229b9cb4c9a15ed15a72167d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4648200"/>
            <a:ext cx="2857500" cy="190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00200"/>
            <a:ext cx="7010400" cy="5257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/>
              <a:t>Дівчинка</a:t>
            </a:r>
            <a:r>
              <a:rPr lang="ru-RU" b="1" dirty="0" smtClean="0"/>
              <a:t> </a:t>
            </a:r>
            <a:r>
              <a:rPr lang="ru-RU" b="1" dirty="0" err="1" smtClean="0"/>
              <a:t>навчалася</a:t>
            </a:r>
            <a:r>
              <a:rPr lang="ru-RU" b="1" dirty="0" smtClean="0"/>
              <a:t> у </a:t>
            </a:r>
            <a:r>
              <a:rPr lang="ru-RU" b="1" dirty="0" err="1" smtClean="0"/>
              <a:t>львівській</a:t>
            </a:r>
            <a:r>
              <a:rPr lang="ru-RU" b="1" dirty="0" smtClean="0"/>
              <a:t>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школі</a:t>
            </a:r>
            <a:r>
              <a:rPr lang="ru-RU" b="1" dirty="0" smtClean="0"/>
              <a:t> № 52.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себе </a:t>
            </a:r>
            <a:r>
              <a:rPr lang="ru-RU" b="1" dirty="0" err="1" smtClean="0"/>
              <a:t>пам'ятає</a:t>
            </a:r>
            <a:r>
              <a:rPr lang="ru-RU" b="1" dirty="0" smtClean="0"/>
              <a:t> Руслана, вона </a:t>
            </a:r>
            <a:r>
              <a:rPr lang="ru-RU" b="1" dirty="0" err="1" smtClean="0"/>
              <a:t>завжди</a:t>
            </a:r>
            <a:r>
              <a:rPr lang="ru-RU" b="1" dirty="0" smtClean="0"/>
              <a:t> любила </a:t>
            </a:r>
            <a:r>
              <a:rPr lang="ru-RU" b="1" dirty="0" err="1" smtClean="0"/>
              <a:t>хлопчаче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товариство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err="1" smtClean="0"/>
              <a:t>Лижичко</a:t>
            </a:r>
            <a:r>
              <a:rPr lang="ru-RU" b="1" dirty="0" smtClean="0"/>
              <a:t> часто-густо лазила по деревах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поверталася</a:t>
            </a:r>
            <a:r>
              <a:rPr lang="ru-RU" b="1" dirty="0" smtClean="0"/>
              <a:t> </a:t>
            </a:r>
            <a:r>
              <a:rPr lang="ru-RU" b="1" dirty="0" err="1" smtClean="0"/>
              <a:t>додому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саднами</a:t>
            </a:r>
            <a:r>
              <a:rPr lang="ru-RU" b="1" dirty="0" smtClean="0"/>
              <a:t>. </a:t>
            </a:r>
            <a:r>
              <a:rPr lang="ru-RU" b="1" dirty="0" err="1" smtClean="0"/>
              <a:t>Жодного</a:t>
            </a:r>
            <a:r>
              <a:rPr lang="ru-RU" b="1" dirty="0" smtClean="0"/>
              <a:t> разу не </a:t>
            </a:r>
            <a:r>
              <a:rPr lang="ru-RU" b="1" dirty="0" err="1" smtClean="0"/>
              <a:t>бачила</a:t>
            </a:r>
            <a:r>
              <a:rPr lang="ru-RU" b="1" dirty="0" smtClean="0"/>
              <a:t> </a:t>
            </a:r>
            <a:r>
              <a:rPr lang="ru-RU" b="1" dirty="0" err="1" smtClean="0"/>
              <a:t>кабінет</a:t>
            </a:r>
            <a:r>
              <a:rPr lang="ru-RU" b="1" dirty="0" smtClean="0"/>
              <a:t> директора </a:t>
            </a:r>
            <a:r>
              <a:rPr lang="ru-RU" b="1" dirty="0" err="1" smtClean="0"/>
              <a:t>і</a:t>
            </a:r>
            <a:r>
              <a:rPr lang="ru-RU" b="1" dirty="0" smtClean="0"/>
              <a:t> частенько давала </a:t>
            </a:r>
            <a:r>
              <a:rPr lang="ru-RU" b="1" dirty="0" err="1" smtClean="0"/>
              <a:t>здачі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хтось</a:t>
            </a:r>
            <a:r>
              <a:rPr lang="ru-RU" b="1" dirty="0" smtClean="0"/>
              <a:t> </a:t>
            </a:r>
            <a:r>
              <a:rPr lang="ru-RU" b="1" dirty="0" err="1" smtClean="0"/>
              <a:t>скривдив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5400" dirty="0" smtClean="0">
                <a:solidFill>
                  <a:srgbClr val="FF5050"/>
                </a:solidFill>
              </a:rPr>
              <a:t>Д</a:t>
            </a:r>
            <a:r>
              <a:rPr lang="uk-UA" sz="5400" dirty="0" smtClean="0">
                <a:solidFill>
                  <a:srgbClr val="FF5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итинство</a:t>
            </a:r>
            <a:endParaRPr lang="ru-RU" sz="5400" dirty="0">
              <a:solidFill>
                <a:srgbClr val="FF5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219200"/>
            <a:ext cx="5867400" cy="5638800"/>
          </a:xfrm>
        </p:spPr>
        <p:txBody>
          <a:bodyPr/>
          <a:lstStyle/>
          <a:p>
            <a:r>
              <a:rPr lang="ru-RU" dirty="0" err="1" smtClean="0"/>
              <a:t>Дівчинка</a:t>
            </a:r>
            <a:r>
              <a:rPr lang="ru-RU" dirty="0" smtClean="0"/>
              <a:t> </a:t>
            </a:r>
            <a:r>
              <a:rPr lang="ru-RU" dirty="0" err="1" smtClean="0"/>
              <a:t>навчалася</a:t>
            </a:r>
            <a:r>
              <a:rPr lang="ru-RU" dirty="0" smtClean="0"/>
              <a:t> у </a:t>
            </a:r>
            <a:r>
              <a:rPr lang="ru-RU" dirty="0" err="1" smtClean="0"/>
              <a:t>львівській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№ 52. </a:t>
            </a:r>
            <a:r>
              <a:rPr lang="ru-RU" dirty="0" err="1" smtClean="0"/>
              <a:t>Скільки</a:t>
            </a:r>
            <a:r>
              <a:rPr lang="ru-RU" dirty="0" smtClean="0"/>
              <a:t> себе </a:t>
            </a:r>
            <a:r>
              <a:rPr lang="ru-RU" dirty="0" err="1" smtClean="0"/>
              <a:t>пам'ятає</a:t>
            </a:r>
            <a:r>
              <a:rPr lang="ru-RU" dirty="0" smtClean="0"/>
              <a:t> Руслана, вона </a:t>
            </a:r>
            <a:r>
              <a:rPr lang="ru-RU" dirty="0" err="1" smtClean="0"/>
              <a:t>завжди</a:t>
            </a:r>
            <a:r>
              <a:rPr lang="ru-RU" dirty="0" smtClean="0"/>
              <a:t> любила </a:t>
            </a:r>
            <a:r>
              <a:rPr lang="ru-RU" dirty="0" err="1" smtClean="0"/>
              <a:t>хлопчаче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Лижичко</a:t>
            </a:r>
            <a:r>
              <a:rPr lang="ru-RU" dirty="0" smtClean="0"/>
              <a:t> часто-густо лазила по деревах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поверталася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саднами</a:t>
            </a:r>
            <a:r>
              <a:rPr lang="ru-RU" dirty="0" smtClean="0"/>
              <a:t>. </a:t>
            </a:r>
            <a:r>
              <a:rPr lang="ru-RU" dirty="0" err="1" smtClean="0"/>
              <a:t>Жодного</a:t>
            </a:r>
            <a:r>
              <a:rPr lang="ru-RU" dirty="0" smtClean="0"/>
              <a:t> разу не </a:t>
            </a:r>
            <a:r>
              <a:rPr lang="ru-RU" dirty="0" err="1" smtClean="0"/>
              <a:t>бачила</a:t>
            </a:r>
            <a:r>
              <a:rPr lang="ru-RU" dirty="0" smtClean="0"/>
              <a:t> </a:t>
            </a:r>
            <a:r>
              <a:rPr lang="ru-RU" dirty="0" err="1" smtClean="0"/>
              <a:t>кабінет</a:t>
            </a:r>
            <a:r>
              <a:rPr lang="ru-RU" dirty="0" smtClean="0"/>
              <a:t> директора </a:t>
            </a:r>
            <a:r>
              <a:rPr lang="ru-RU" dirty="0" err="1" smtClean="0"/>
              <a:t>і</a:t>
            </a:r>
            <a:r>
              <a:rPr lang="ru-RU" dirty="0" smtClean="0"/>
              <a:t> частенько давала </a:t>
            </a:r>
            <a:r>
              <a:rPr lang="ru-RU" dirty="0" err="1" smtClean="0"/>
              <a:t>здачі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скривдив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34836bc-rus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3048000" cy="198458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http://lh3.ggpht.com/_VRaHjdAI44s/Sv2OEc18Z_I/AAAAAAAAAqU/y7-PVsILvRo/ruslan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762000"/>
            <a:ext cx="2133600" cy="24715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http://img.tabloid.pravda.com.ua/images/doc/2/6/26a4e36-rusl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089" y="3733800"/>
            <a:ext cx="3640911" cy="2362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143000"/>
            <a:ext cx="83058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 свою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кар’єру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Руслана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встигла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стати лауреатом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всеукраїнського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фестивалю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сучасної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пісні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популярної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Червона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Рута”,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виграла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Гран-прі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Всеукраїнського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телевізійного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фестивалю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популярної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Мелодія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Гран-прі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Міжнародного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фестивалю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мистецтв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Слов’янський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Базар”, стала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переможницею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номінації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Зірка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естради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року”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Кришталевий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лев”,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отримала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диплом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Національного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шоу-концерту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Пісня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року” 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сфері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популярної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стала лауреатом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першої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Всеукраїнської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Загальнонаціональної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“Людина року 2000” 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номінації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Зірка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естради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того, Руслана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знялася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декількох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новорічних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музичних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фільмах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—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Останнє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Різдво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90-х”, 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Різдвяні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легенди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Администратор\Desktop\rusl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302282" cy="266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uk-UA" sz="4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Музичні початки</a:t>
            </a:r>
            <a:endParaRPr lang="ru-RU" sz="4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2438400"/>
            <a:ext cx="5181600" cy="30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267200"/>
            <a:ext cx="4800600" cy="2246769"/>
          </a:xfrm>
          <a:prstGeom prst="rect">
            <a:avLst/>
          </a:prstGeo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uk-UA" sz="2000" dirty="0" smtClean="0"/>
              <a:t>Школяркою Руслана співала в гурті «Оріон», потім — у дитячому ансамблі «Посмішка». Після закінчення дитячої музичної школи майбутня співачка вступила до </a:t>
            </a:r>
            <a:r>
              <a:rPr lang="uk-UA" sz="2000" dirty="0" smtClean="0">
                <a:hlinkClick r:id="rId3" action="ppaction://hlinkfile" tooltip="Львівська консерваторія"/>
              </a:rPr>
              <a:t>Львівської консерваторії ім. М. Лисенка</a:t>
            </a:r>
            <a:r>
              <a:rPr lang="uk-UA" sz="2000" dirty="0" smtClean="0"/>
              <a:t> на диригентське відділення.</a:t>
            </a:r>
            <a:endParaRPr lang="ru-RU" sz="2000" dirty="0"/>
          </a:p>
        </p:txBody>
      </p:sp>
      <p:pic>
        <p:nvPicPr>
          <p:cNvPr id="19460" name="Picture 4" descr="http://photo-lviv.in.ua/wp-content/uploads/2011/09/consa_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3896647" cy="25908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5000" y="2819400"/>
            <a:ext cx="3505200" cy="646331"/>
          </a:xfrm>
          <a:prstGeom prst="rect">
            <a:avLst/>
          </a:prstGeo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dirty="0" err="1" smtClean="0"/>
              <a:t>Музикою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вокалом вона </a:t>
            </a:r>
            <a:r>
              <a:rPr lang="ru-RU" dirty="0" err="1" smtClean="0"/>
              <a:t>займалася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63" name="Picture 7" descr="http://img.tabloid.pravda.com.ua/images/doc/f/a/fa2b60b-rusl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143000"/>
            <a:ext cx="375836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4876800"/>
          </a:xfrm>
        </p:spPr>
        <p:txBody>
          <a:bodyPr/>
          <a:lstStyle/>
          <a:p>
            <a:r>
              <a:rPr lang="uk-UA" dirty="0" smtClean="0">
                <a:hlinkClick r:id="rId2" action="ppaction://hlinkfile" tooltip="Музичний жанр"/>
              </a:rPr>
              <a:t>Жанри</a:t>
            </a:r>
            <a:endParaRPr lang="uk-UA" dirty="0" smtClean="0"/>
          </a:p>
          <a:p>
            <a:r>
              <a:rPr lang="uk-UA" dirty="0" err="1" smtClean="0"/>
              <a:t>поп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фольк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етно-поп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етно-денс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електроніка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1600200"/>
            <a:ext cx="510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Альбоми</a:t>
            </a:r>
            <a:r>
              <a:rPr lang="ru-RU" sz="2400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smtClean="0">
                <a:hlinkClick r:id="rId3" action="ppaction://hlinkfile" tooltip="Проглянути"/>
              </a:rPr>
              <a:t>Мить </a:t>
            </a:r>
            <a:r>
              <a:rPr lang="ru-RU" sz="2400" dirty="0" err="1" smtClean="0">
                <a:hlinkClick r:id="rId3" action="ppaction://hlinkfile" tooltip="Проглянути"/>
              </a:rPr>
              <a:t>весни</a:t>
            </a:r>
            <a:r>
              <a:rPr lang="ru-RU" sz="2400" dirty="0" smtClean="0">
                <a:hlinkClick r:id="rId3" action="ppaction://hlinkfile" tooltip="Проглянути"/>
              </a:rPr>
              <a:t>. </a:t>
            </a:r>
            <a:r>
              <a:rPr lang="ru-RU" sz="2400" dirty="0" err="1" smtClean="0">
                <a:hlinkClick r:id="rId3" action="ppaction://hlinkfile" tooltip="Проглянути"/>
              </a:rPr>
              <a:t>Дзвінкий</a:t>
            </a:r>
            <a:r>
              <a:rPr lang="ru-RU" sz="2400" dirty="0" smtClean="0">
                <a:hlinkClick r:id="rId3" action="ppaction://hlinkfile" tooltip="Проглянути"/>
              </a:rPr>
              <a:t> </a:t>
            </a:r>
            <a:r>
              <a:rPr lang="ru-RU" sz="2400" dirty="0" err="1" smtClean="0">
                <a:hlinkClick r:id="rId3" action="ppaction://hlinkfile" tooltip="Проглянути"/>
              </a:rPr>
              <a:t>вітер</a:t>
            </a:r>
            <a:r>
              <a:rPr lang="ru-RU" sz="2400" dirty="0" smtClean="0">
                <a:hlinkClick r:id="rId3" action="ppaction://hlinkfile" tooltip="Проглянути"/>
              </a:rPr>
              <a:t> </a:t>
            </a:r>
            <a:r>
              <a:rPr lang="en-US" sz="2400" dirty="0" smtClean="0">
                <a:hlinkClick r:id="rId3" action="ppaction://hlinkfile" tooltip="Проглянути"/>
              </a:rPr>
              <a:t>Live</a:t>
            </a:r>
            <a:r>
              <a:rPr lang="en-US" sz="2400" dirty="0" smtClean="0"/>
              <a:t> (1998)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ru-RU" sz="2400" dirty="0" err="1" smtClean="0">
                <a:hlinkClick r:id="rId4" action="ppaction://hlinkfile" tooltip="Проглянути"/>
              </a:rPr>
              <a:t>Останнє</a:t>
            </a:r>
            <a:r>
              <a:rPr lang="ru-RU" sz="2400" dirty="0" smtClean="0">
                <a:hlinkClick r:id="rId4" action="ppaction://hlinkfile" tooltip="Проглянути"/>
              </a:rPr>
              <a:t> </a:t>
            </a:r>
            <a:r>
              <a:rPr lang="ru-RU" sz="2400" dirty="0" err="1" smtClean="0">
                <a:hlinkClick r:id="rId4" action="ppaction://hlinkfile" tooltip="Проглянути"/>
              </a:rPr>
              <a:t>Різдво</a:t>
            </a:r>
            <a:r>
              <a:rPr lang="ru-RU" sz="2400" dirty="0" smtClean="0">
                <a:hlinkClick r:id="rId4" action="ppaction://hlinkfile" tooltip="Проглянути"/>
              </a:rPr>
              <a:t> 90-х</a:t>
            </a:r>
            <a:r>
              <a:rPr lang="ru-RU" sz="2400" dirty="0" smtClean="0"/>
              <a:t> (1999)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err="1" smtClean="0">
                <a:hlinkClick r:id="rId5" action="ppaction://hlinkfile" tooltip="Проглянути"/>
              </a:rPr>
              <a:t>Найкраще</a:t>
            </a:r>
            <a:r>
              <a:rPr lang="ru-RU" sz="2400" dirty="0" smtClean="0"/>
              <a:t> (2001)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err="1" smtClean="0">
                <a:hlinkClick r:id="rId6" action="ppaction://hlinkfile" tooltip="Проглянути"/>
              </a:rPr>
              <a:t>Добрий</a:t>
            </a:r>
            <a:r>
              <a:rPr lang="ru-RU" sz="2400" dirty="0" smtClean="0">
                <a:hlinkClick r:id="rId6" action="ppaction://hlinkfile" tooltip="Проглянути"/>
              </a:rPr>
              <a:t> </a:t>
            </a:r>
            <a:r>
              <a:rPr lang="ru-RU" sz="2400" dirty="0" err="1" smtClean="0">
                <a:hlinkClick r:id="rId6" action="ppaction://hlinkfile" tooltip="Проглянути"/>
              </a:rPr>
              <a:t>вечір</a:t>
            </a:r>
            <a:r>
              <a:rPr lang="ru-RU" sz="2400" dirty="0" smtClean="0">
                <a:hlinkClick r:id="rId6" action="ppaction://hlinkfile" tooltip="Проглянути"/>
              </a:rPr>
              <a:t>, </a:t>
            </a:r>
            <a:r>
              <a:rPr lang="ru-RU" sz="2400" dirty="0" err="1" smtClean="0">
                <a:hlinkClick r:id="rId6" action="ppaction://hlinkfile" tooltip="Проглянути"/>
              </a:rPr>
              <a:t>тобі</a:t>
            </a:r>
            <a:r>
              <a:rPr lang="ru-RU" sz="2400" dirty="0" smtClean="0">
                <a:hlinkClick r:id="rId6" action="ppaction://hlinkfile" tooltip="Проглянути"/>
              </a:rPr>
              <a:t>...</a:t>
            </a:r>
            <a:r>
              <a:rPr lang="ru-RU" sz="2400" dirty="0" smtClean="0"/>
              <a:t> (2002)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err="1" smtClean="0">
                <a:hlinkClick r:id="rId7" action="ppaction://hlinkfile" tooltip="Проглянути"/>
              </a:rPr>
              <a:t>Дикі</a:t>
            </a:r>
            <a:r>
              <a:rPr lang="ru-RU" sz="2400" dirty="0" smtClean="0">
                <a:hlinkClick r:id="rId7" action="ppaction://hlinkfile" tooltip="Проглянути"/>
              </a:rPr>
              <a:t> </a:t>
            </a:r>
            <a:r>
              <a:rPr lang="ru-RU" sz="2400" dirty="0" err="1" smtClean="0">
                <a:hlinkClick r:id="rId7" action="ppaction://hlinkfile" tooltip="Проглянути"/>
              </a:rPr>
              <a:t>танці</a:t>
            </a:r>
            <a:r>
              <a:rPr lang="ru-RU" sz="2400" dirty="0" smtClean="0"/>
              <a:t> (2003)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en-US" sz="2400" dirty="0" smtClean="0">
                <a:hlinkClick r:id="rId8" action="ppaction://hlinkfile" tooltip="Проглянути"/>
              </a:rPr>
              <a:t>Wild Dances</a:t>
            </a:r>
            <a:r>
              <a:rPr lang="en-US" sz="2400" dirty="0" smtClean="0"/>
              <a:t> (2004)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>
                <a:hlinkClick r:id="rId9" action="ppaction://hlinkfile" tooltip="Проглянути"/>
              </a:rPr>
              <a:t>Club'in</a:t>
            </a:r>
            <a:r>
              <a:rPr lang="en-US" sz="2400" dirty="0" smtClean="0"/>
              <a:t> (2005)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ru-RU" sz="2400" dirty="0" smtClean="0">
                <a:hlinkClick r:id="rId10" action="ppaction://hlinkfile" tooltip="Проглянути"/>
              </a:rPr>
              <a:t>Амазонка</a:t>
            </a:r>
            <a:r>
              <a:rPr lang="ru-RU" sz="2400" dirty="0" smtClean="0"/>
              <a:t> (2008)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en-US" sz="2400" dirty="0" smtClean="0">
                <a:hlinkClick r:id="rId11" action="ppaction://hlinkfile" tooltip="Проглянути"/>
              </a:rPr>
              <a:t>Wild Energy</a:t>
            </a:r>
            <a:r>
              <a:rPr lang="en-US" sz="2400" dirty="0" smtClean="0"/>
              <a:t> (2008)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ru-RU" sz="2400" dirty="0" err="1" smtClean="0">
                <a:hlinkClick r:id="rId12" action="ppaction://hlinkfile" tooltip="Проглянути"/>
              </a:rPr>
              <a:t>ЕЙ-форі-Я</a:t>
            </a:r>
            <a:r>
              <a:rPr lang="ru-RU" sz="2400" dirty="0" smtClean="0"/>
              <a:t> (2012)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434" name="Picture 2" descr="http://chask.net/wp-content/uploads/2012/12/EUR0648-1024x679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4419600"/>
            <a:ext cx="322199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311cfebb19e5349cac16cf65b4ba5bf77d69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298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 Design</vt:lpstr>
      <vt:lpstr> Виконала: учениця 10-А класу Миколаївської гімназії №41 Скулімовська Анна</vt:lpstr>
      <vt:lpstr>Слайд 2</vt:lpstr>
      <vt:lpstr>Дитинство</vt:lpstr>
      <vt:lpstr>Слайд 4</vt:lpstr>
      <vt:lpstr>Слайд 5</vt:lpstr>
      <vt:lpstr>Музичні початки</vt:lpstr>
      <vt:lpstr>Слайд 7</vt:lpstr>
    </vt:vector>
  </TitlesOfParts>
  <Company>CrystalGraphics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XTreme.ws</cp:lastModifiedBy>
  <cp:revision>22</cp:revision>
  <dcterms:created xsi:type="dcterms:W3CDTF">2007-08-07T21:27:54Z</dcterms:created>
  <dcterms:modified xsi:type="dcterms:W3CDTF">2013-04-18T20:35:14Z</dcterms:modified>
</cp:coreProperties>
</file>