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Цікаві факти про американські фільми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Дякую за увагу!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206216" cy="48775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500042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зйомок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гри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пінг-понг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фільмі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“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Форрест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Гамп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” (1994) Том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Хенкс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просто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рухав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повітрі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ракеткою –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м’яч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пізніше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намалювали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комп’ютера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. Том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Хенкс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зовсім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вміє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грати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пінг-понг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4295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Заробіток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режисера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фільму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Аватар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» Джеймса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Кемерона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склав</a:t>
            </a:r>
            <a:endParaRPr lang="ru-RU" dirty="0" smtClean="0">
              <a:solidFill>
                <a:schemeClr val="accent1">
                  <a:lumMod val="1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</a:rPr>
              <a:t>248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млн. $</a:t>
            </a:r>
            <a:endParaRPr lang="ru-RU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26626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349001" cy="4699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Перед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зйомками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фільму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«Троя» (2004)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виконавець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ролі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Ахіллеса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Бред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Пітт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шість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місяців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тренувався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мистецтві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володіння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мечем. В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результаті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він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за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іронією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долі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травмував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ахіллове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сухожилля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, через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зйомки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довелося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перенести на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кілька</a:t>
            </a:r>
            <a:r>
              <a:rPr lang="ru-RU" sz="16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25000"/>
                  </a:schemeClr>
                </a:solidFill>
              </a:rPr>
              <a:t>тижнів</a:t>
            </a:r>
            <a:endParaRPr lang="ru-RU" sz="1600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25602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14422"/>
            <a:ext cx="5753100" cy="5200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500042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Мілла</a:t>
            </a:r>
            <a:r>
              <a:rPr lang="ru-RU" dirty="0" smtClean="0"/>
              <a:t> </a:t>
            </a:r>
            <a:r>
              <a:rPr lang="ru-RU" dirty="0" err="1" smtClean="0"/>
              <a:t>Йовович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трюків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“Обитель зла”.</a:t>
            </a:r>
            <a:endParaRPr lang="ru-RU" dirty="0"/>
          </a:p>
        </p:txBody>
      </p:sp>
      <p:pic>
        <p:nvPicPr>
          <p:cNvPr id="24578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12887"/>
            <a:ext cx="8181992" cy="5106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У 1991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актор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озвучував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Міккі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Мауса,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одружився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актрисі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яка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озвучувала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25000"/>
                  </a:schemeClr>
                </a:solidFill>
              </a:rPr>
              <a:t>Мінні</a:t>
            </a: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 Маус.</a:t>
            </a:r>
            <a:endParaRPr lang="ru-RU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23554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6"/>
            <a:ext cx="7286676" cy="5465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Спочатку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роль доктора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Моріарті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фільмі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“Шерлок Холмс: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Гра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тіней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” (2013) повинен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зіграти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Бред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Пітт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роль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дісталася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англійцю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Джареду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Харісу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22530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166012" cy="4110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зйомок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спорожнілого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Лондона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стрічці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Денні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Бойла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“28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потому” (28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Days Later, 2002)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вулиці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“зачищали”,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знижуючи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транспортний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трафік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районі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зйомок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спеціально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перегороджували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дороги.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сцени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знімалися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дуже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швидко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цифрову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камеру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короткі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періоди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вулиці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виявлялися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порожні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7650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71161"/>
            <a:ext cx="7500990" cy="4717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Вважається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ім’я</a:t>
            </a:r>
            <a:r>
              <a:rPr lang="ru-RU" dirty="0" smtClean="0">
                <a:solidFill>
                  <a:srgbClr val="002060"/>
                </a:solidFill>
              </a:rPr>
              <a:t> “</a:t>
            </a:r>
            <a:r>
              <a:rPr lang="ru-RU" dirty="0" err="1" smtClean="0">
                <a:solidFill>
                  <a:srgbClr val="002060"/>
                </a:solidFill>
              </a:rPr>
              <a:t>Фредді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Крюгер</a:t>
            </a:r>
            <a:r>
              <a:rPr lang="ru-RU" dirty="0" smtClean="0">
                <a:solidFill>
                  <a:srgbClr val="002060"/>
                </a:solidFill>
              </a:rPr>
              <a:t>” </a:t>
            </a:r>
            <a:r>
              <a:rPr lang="ru-RU" dirty="0" err="1" smtClean="0">
                <a:solidFill>
                  <a:srgbClr val="002060"/>
                </a:solidFill>
              </a:rPr>
              <a:t>режисер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сценарист “</a:t>
            </a:r>
            <a:r>
              <a:rPr lang="ru-RU" dirty="0" err="1" smtClean="0">
                <a:solidFill>
                  <a:srgbClr val="002060"/>
                </a:solidFill>
              </a:rPr>
              <a:t>Жаху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вулиці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В’язів</a:t>
            </a:r>
            <a:r>
              <a:rPr lang="ru-RU" dirty="0" smtClean="0">
                <a:solidFill>
                  <a:srgbClr val="002060"/>
                </a:solidFill>
              </a:rPr>
              <a:t>” (</a:t>
            </a:r>
            <a:r>
              <a:rPr lang="en-US" dirty="0" smtClean="0">
                <a:solidFill>
                  <a:srgbClr val="002060"/>
                </a:solidFill>
              </a:rPr>
              <a:t>A Nightmare on Elm Street, 1984) </a:t>
            </a:r>
            <a:r>
              <a:rPr lang="ru-RU" dirty="0" err="1" smtClean="0">
                <a:solidFill>
                  <a:srgbClr val="002060"/>
                </a:solidFill>
              </a:rPr>
              <a:t>Уес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Крейвен</a:t>
            </a:r>
            <a:r>
              <a:rPr lang="ru-RU" dirty="0" smtClean="0">
                <a:solidFill>
                  <a:srgbClr val="002060"/>
                </a:solidFill>
              </a:rPr>
              <a:t> взяв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власного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дитинства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нібито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переслідував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шкільний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хуліган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якого</a:t>
            </a:r>
            <a:r>
              <a:rPr lang="ru-RU" dirty="0" smtClean="0">
                <a:solidFill>
                  <a:srgbClr val="002060"/>
                </a:solidFill>
              </a:rPr>
              <a:t> звали </a:t>
            </a:r>
            <a:r>
              <a:rPr lang="ru-RU" dirty="0" err="1" smtClean="0">
                <a:solidFill>
                  <a:srgbClr val="002060"/>
                </a:solidFill>
              </a:rPr>
              <a:t>Фредді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Крюгер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Насправді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Крейвен</a:t>
            </a:r>
            <a:r>
              <a:rPr lang="ru-RU" dirty="0" smtClean="0">
                <a:solidFill>
                  <a:srgbClr val="002060"/>
                </a:solidFill>
              </a:rPr>
              <a:t> сам в одному </a:t>
            </a:r>
            <a:r>
              <a:rPr lang="ru-RU" dirty="0" err="1" smtClean="0">
                <a:solidFill>
                  <a:srgbClr val="002060"/>
                </a:solidFill>
              </a:rPr>
              <a:t>інтерв’ю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розповів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ідея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фільму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прийшла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йому</a:t>
            </a:r>
            <a:r>
              <a:rPr lang="ru-RU" dirty="0" smtClean="0">
                <a:solidFill>
                  <a:srgbClr val="002060"/>
                </a:solidFill>
              </a:rPr>
              <a:t> в голову, коли </a:t>
            </a:r>
            <a:r>
              <a:rPr lang="ru-RU" dirty="0" err="1" smtClean="0">
                <a:solidFill>
                  <a:srgbClr val="002060"/>
                </a:solidFill>
              </a:rPr>
              <a:t>він</a:t>
            </a:r>
            <a:r>
              <a:rPr lang="ru-RU" dirty="0" smtClean="0">
                <a:solidFill>
                  <a:srgbClr val="002060"/>
                </a:solidFill>
              </a:rPr>
              <a:t> прочитав </a:t>
            </a:r>
            <a:r>
              <a:rPr lang="ru-RU" dirty="0" err="1" smtClean="0">
                <a:solidFill>
                  <a:srgbClr val="002060"/>
                </a:solidFill>
              </a:rPr>
              <a:t>статтю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газеті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серії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містичних</a:t>
            </a:r>
            <a:r>
              <a:rPr lang="ru-RU" dirty="0" smtClean="0">
                <a:solidFill>
                  <a:srgbClr val="002060"/>
                </a:solidFill>
              </a:rPr>
              <a:t> смертей: </a:t>
            </a:r>
            <a:r>
              <a:rPr lang="ru-RU" dirty="0" err="1" smtClean="0">
                <a:solidFill>
                  <a:srgbClr val="002060"/>
                </a:solidFill>
              </a:rPr>
              <a:t>всі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померлі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незадовго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смерті</a:t>
            </a:r>
            <a:r>
              <a:rPr lang="ru-RU" dirty="0" smtClean="0">
                <a:solidFill>
                  <a:srgbClr val="002060"/>
                </a:solidFill>
              </a:rPr>
              <a:t> говорили про те,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в снах </a:t>
            </a:r>
            <a:r>
              <a:rPr lang="ru-RU" dirty="0" err="1" smtClean="0">
                <a:solidFill>
                  <a:srgbClr val="002060"/>
                </a:solidFill>
              </a:rPr>
              <a:t>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переслідує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чоловік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ім’я</a:t>
            </a:r>
            <a:r>
              <a:rPr lang="ru-RU" dirty="0" smtClean="0">
                <a:solidFill>
                  <a:srgbClr val="002060"/>
                </a:solidFill>
              </a:rPr>
              <a:t> “</a:t>
            </a:r>
            <a:r>
              <a:rPr lang="ru-RU" dirty="0" err="1" smtClean="0">
                <a:solidFill>
                  <a:srgbClr val="002060"/>
                </a:solidFill>
              </a:rPr>
              <a:t>містер</a:t>
            </a:r>
            <a:r>
              <a:rPr lang="ru-RU" dirty="0" smtClean="0">
                <a:solidFill>
                  <a:srgbClr val="002060"/>
                </a:solidFill>
              </a:rPr>
              <a:t> До . “. Як </a:t>
            </a:r>
            <a:r>
              <a:rPr lang="ru-RU" dirty="0" err="1" smtClean="0">
                <a:solidFill>
                  <a:srgbClr val="002060"/>
                </a:solidFill>
              </a:rPr>
              <a:t>би</a:t>
            </a:r>
            <a:r>
              <a:rPr lang="ru-RU" dirty="0" smtClean="0">
                <a:solidFill>
                  <a:srgbClr val="002060"/>
                </a:solidFill>
              </a:rPr>
              <a:t> там не </a:t>
            </a:r>
            <a:r>
              <a:rPr lang="ru-RU" dirty="0" err="1" smtClean="0">
                <a:solidFill>
                  <a:srgbClr val="002060"/>
                </a:solidFill>
              </a:rPr>
              <a:t>було</a:t>
            </a:r>
            <a:r>
              <a:rPr lang="ru-RU" dirty="0" smtClean="0">
                <a:solidFill>
                  <a:srgbClr val="002060"/>
                </a:solidFill>
              </a:rPr>
              <a:t>, образ </a:t>
            </a:r>
            <a:r>
              <a:rPr lang="ru-RU" dirty="0" err="1" smtClean="0">
                <a:solidFill>
                  <a:srgbClr val="002060"/>
                </a:solidFill>
              </a:rPr>
              <a:t>Фредді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справді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навіяний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шкільним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хуліганом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1506" name="Picture 2" descr="Цікаві факти про філь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285992"/>
            <a:ext cx="6500858" cy="4333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0">
      <a:dk1>
        <a:sysClr val="windowText" lastClr="000000"/>
      </a:dk1>
      <a:lt1>
        <a:sysClr val="window" lastClr="FFFFFF"/>
      </a:lt1>
      <a:dk2>
        <a:srgbClr val="B2E9F2"/>
      </a:dk2>
      <a:lt2>
        <a:srgbClr val="21B2C8"/>
      </a:lt2>
      <a:accent1>
        <a:srgbClr val="A5E8FC"/>
      </a:accent1>
      <a:accent2>
        <a:srgbClr val="FFFFFF"/>
      </a:accent2>
      <a:accent3>
        <a:srgbClr val="FFFFFF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267</TotalTime>
  <Words>328</Words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Юля</cp:lastModifiedBy>
  <cp:revision>3</cp:revision>
  <dcterms:modified xsi:type="dcterms:W3CDTF">2014-04-24T17:39:31Z</dcterms:modified>
</cp:coreProperties>
</file>