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64" r:id="rId5"/>
    <p:sldId id="261" r:id="rId6"/>
    <p:sldId id="262" r:id="rId7"/>
    <p:sldId id="263" r:id="rId8"/>
    <p:sldId id="266" r:id="rId9"/>
    <p:sldId id="265" r:id="rId10"/>
    <p:sldId id="267" r:id="rId11"/>
    <p:sldId id="268" r:id="rId12"/>
    <p:sldId id="269" r:id="rId13"/>
    <p:sldId id="275" r:id="rId14"/>
    <p:sldId id="277" r:id="rId15"/>
    <p:sldId id="270" r:id="rId16"/>
    <p:sldId id="271" r:id="rId17"/>
    <p:sldId id="272" r:id="rId18"/>
    <p:sldId id="278" r:id="rId19"/>
    <p:sldId id="273" r:id="rId20"/>
    <p:sldId id="280" r:id="rId21"/>
    <p:sldId id="281" r:id="rId22"/>
    <p:sldId id="283" r:id="rId23"/>
    <p:sldId id="282" r:id="rId24"/>
    <p:sldId id="284" r:id="rId25"/>
    <p:sldId id="285" r:id="rId26"/>
    <p:sldId id="279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4A031-955B-45AD-8643-4150C8255A16}" type="doc">
      <dgm:prSet loTypeId="urn:microsoft.com/office/officeart/2005/8/layout/hierarchy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A88DDED-FF3E-44BC-B825-2CB376F1B196}">
      <dgm:prSet phldrT="[Текст]"/>
      <dgm:spPr/>
      <dgm:t>
        <a:bodyPr/>
        <a:lstStyle/>
        <a:p>
          <a:r>
            <a:rPr lang="uk-UA" b="1" u="sng" dirty="0" smtClean="0"/>
            <a:t>Партія</a:t>
          </a:r>
          <a:endParaRPr lang="ru-RU" b="1" u="sng" dirty="0"/>
        </a:p>
      </dgm:t>
    </dgm:pt>
    <dgm:pt modelId="{EE62AC0E-9201-42CE-AD41-A34E5DD15063}" type="parTrans" cxnId="{368741EF-BF58-43AD-BF61-3A386B20AD84}">
      <dgm:prSet/>
      <dgm:spPr/>
      <dgm:t>
        <a:bodyPr/>
        <a:lstStyle/>
        <a:p>
          <a:endParaRPr lang="ru-RU"/>
        </a:p>
      </dgm:t>
    </dgm:pt>
    <dgm:pt modelId="{BA7843D8-616E-4ED1-8197-203BA01C837C}" type="sibTrans" cxnId="{368741EF-BF58-43AD-BF61-3A386B20AD84}">
      <dgm:prSet/>
      <dgm:spPr/>
      <dgm:t>
        <a:bodyPr/>
        <a:lstStyle/>
        <a:p>
          <a:endParaRPr lang="ru-RU"/>
        </a:p>
      </dgm:t>
    </dgm:pt>
    <dgm:pt modelId="{F2CA3931-8A62-4370-96F0-5B798A9BEA25}">
      <dgm:prSet phldrT="[Текст]"/>
      <dgm:spPr/>
      <dgm:t>
        <a:bodyPr/>
        <a:lstStyle/>
        <a:p>
          <a:r>
            <a:rPr lang="ru-RU" b="1" dirty="0" err="1" smtClean="0"/>
            <a:t>Організація</a:t>
          </a:r>
          <a:r>
            <a:rPr lang="ru-RU" b="1" dirty="0" smtClean="0"/>
            <a:t> </a:t>
          </a:r>
          <a:r>
            <a:rPr lang="ru-RU" b="1" dirty="0" err="1" smtClean="0"/>
            <a:t>Конгрес</a:t>
          </a:r>
          <a:endParaRPr lang="ru-RU" b="1" dirty="0"/>
        </a:p>
      </dgm:t>
    </dgm:pt>
    <dgm:pt modelId="{0F8A19BB-9896-4542-94F8-1696ADD6E6E9}" type="parTrans" cxnId="{8C8C2394-A750-4A19-ACF6-BADB2898A5B9}">
      <dgm:prSet/>
      <dgm:spPr/>
      <dgm:t>
        <a:bodyPr/>
        <a:lstStyle/>
        <a:p>
          <a:endParaRPr lang="ru-RU"/>
        </a:p>
      </dgm:t>
    </dgm:pt>
    <dgm:pt modelId="{783512E7-ED8A-4DBC-B3B9-887F4696E048}" type="sibTrans" cxnId="{8C8C2394-A750-4A19-ACF6-BADB2898A5B9}">
      <dgm:prSet/>
      <dgm:spPr/>
      <dgm:t>
        <a:bodyPr/>
        <a:lstStyle/>
        <a:p>
          <a:endParaRPr lang="ru-RU"/>
        </a:p>
      </dgm:t>
    </dgm:pt>
    <dgm:pt modelId="{D67A4560-9039-4ACD-B8EE-59AEFC5C2EFE}">
      <dgm:prSet phldrT="[Текст]"/>
      <dgm:spPr/>
      <dgm:t>
        <a:bodyPr/>
        <a:lstStyle/>
        <a:p>
          <a:r>
            <a:rPr lang="uk-UA" b="1" dirty="0" smtClean="0"/>
            <a:t>Уряд І.Гаді</a:t>
          </a:r>
          <a:endParaRPr lang="ru-RU" b="1" dirty="0"/>
        </a:p>
      </dgm:t>
    </dgm:pt>
    <dgm:pt modelId="{C4C3203A-E8FA-4AC5-AD66-8E4CE1FB1913}" type="parTrans" cxnId="{EDD7A15C-218D-423F-86B0-B847BCD6EA69}">
      <dgm:prSet/>
      <dgm:spPr/>
      <dgm:t>
        <a:bodyPr/>
        <a:lstStyle/>
        <a:p>
          <a:endParaRPr lang="ru-RU"/>
        </a:p>
      </dgm:t>
    </dgm:pt>
    <dgm:pt modelId="{6B533D9E-8801-4D82-B331-2E9570B717C1}" type="sibTrans" cxnId="{EDD7A15C-218D-423F-86B0-B847BCD6EA69}">
      <dgm:prSet/>
      <dgm:spPr/>
      <dgm:t>
        <a:bodyPr/>
        <a:lstStyle/>
        <a:p>
          <a:endParaRPr lang="ru-RU"/>
        </a:p>
      </dgm:t>
    </dgm:pt>
    <dgm:pt modelId="{A64CE104-3ACE-446C-A957-7E0985A84131}" type="pres">
      <dgm:prSet presAssocID="{2B94A031-955B-45AD-8643-4150C8255A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392AF4D-77D8-4396-BB15-7646DCECBD1A}" type="pres">
      <dgm:prSet presAssocID="{AA88DDED-FF3E-44BC-B825-2CB376F1B196}" presName="hierRoot1" presStyleCnt="0"/>
      <dgm:spPr/>
    </dgm:pt>
    <dgm:pt modelId="{657B1D6A-32D0-4248-9C6A-6C9C747EF5AE}" type="pres">
      <dgm:prSet presAssocID="{AA88DDED-FF3E-44BC-B825-2CB376F1B196}" presName="composite" presStyleCnt="0"/>
      <dgm:spPr/>
    </dgm:pt>
    <dgm:pt modelId="{2A6488AC-D004-45E3-9E8E-C95F3234B592}" type="pres">
      <dgm:prSet presAssocID="{AA88DDED-FF3E-44BC-B825-2CB376F1B196}" presName="background" presStyleLbl="node0" presStyleIdx="0" presStyleCnt="1"/>
      <dgm:spPr/>
    </dgm:pt>
    <dgm:pt modelId="{1BFE9CE1-A835-4A1C-BC8A-609A55C6C1F1}" type="pres">
      <dgm:prSet presAssocID="{AA88DDED-FF3E-44BC-B825-2CB376F1B196}" presName="text" presStyleLbl="fgAcc0" presStyleIdx="0" presStyleCnt="1">
        <dgm:presLayoutVars>
          <dgm:chPref val="3"/>
        </dgm:presLayoutVars>
      </dgm:prSet>
      <dgm:spPr/>
    </dgm:pt>
    <dgm:pt modelId="{8A5540BE-5DEF-434B-9989-1A7F28D12FCA}" type="pres">
      <dgm:prSet presAssocID="{AA88DDED-FF3E-44BC-B825-2CB376F1B196}" presName="hierChild2" presStyleCnt="0"/>
      <dgm:spPr/>
    </dgm:pt>
    <dgm:pt modelId="{E2E2C094-838C-42E0-A168-18E1CCF77E4B}" type="pres">
      <dgm:prSet presAssocID="{0F8A19BB-9896-4542-94F8-1696ADD6E6E9}" presName="Name10" presStyleLbl="parChTrans1D2" presStyleIdx="0" presStyleCnt="2"/>
      <dgm:spPr/>
    </dgm:pt>
    <dgm:pt modelId="{8781339F-E286-455E-A552-0E4D18ED07B9}" type="pres">
      <dgm:prSet presAssocID="{F2CA3931-8A62-4370-96F0-5B798A9BEA25}" presName="hierRoot2" presStyleCnt="0"/>
      <dgm:spPr/>
    </dgm:pt>
    <dgm:pt modelId="{8EF590AB-2DA9-452F-8288-846AE9BFA02E}" type="pres">
      <dgm:prSet presAssocID="{F2CA3931-8A62-4370-96F0-5B798A9BEA25}" presName="composite2" presStyleCnt="0"/>
      <dgm:spPr/>
    </dgm:pt>
    <dgm:pt modelId="{733AD8DB-937F-40F1-A382-649D8B1EAF93}" type="pres">
      <dgm:prSet presAssocID="{F2CA3931-8A62-4370-96F0-5B798A9BEA25}" presName="background2" presStyleLbl="node2" presStyleIdx="0" presStyleCnt="2"/>
      <dgm:spPr/>
    </dgm:pt>
    <dgm:pt modelId="{E52E7F72-CADF-4096-9D4D-EC0A227DA581}" type="pres">
      <dgm:prSet presAssocID="{F2CA3931-8A62-4370-96F0-5B798A9BEA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734CC0-BA3C-4847-A578-AFEFCF81BECE}" type="pres">
      <dgm:prSet presAssocID="{F2CA3931-8A62-4370-96F0-5B798A9BEA25}" presName="hierChild3" presStyleCnt="0"/>
      <dgm:spPr/>
    </dgm:pt>
    <dgm:pt modelId="{3973E0C7-734C-4E1E-88FF-0A9DFDCEBBE3}" type="pres">
      <dgm:prSet presAssocID="{C4C3203A-E8FA-4AC5-AD66-8E4CE1FB1913}" presName="Name10" presStyleLbl="parChTrans1D2" presStyleIdx="1" presStyleCnt="2"/>
      <dgm:spPr/>
    </dgm:pt>
    <dgm:pt modelId="{64908855-0899-4CAA-9C2D-A9AA92B93340}" type="pres">
      <dgm:prSet presAssocID="{D67A4560-9039-4ACD-B8EE-59AEFC5C2EFE}" presName="hierRoot2" presStyleCnt="0"/>
      <dgm:spPr/>
    </dgm:pt>
    <dgm:pt modelId="{98163EC4-D6E7-4D2C-80A6-88DD32DEB35D}" type="pres">
      <dgm:prSet presAssocID="{D67A4560-9039-4ACD-B8EE-59AEFC5C2EFE}" presName="composite2" presStyleCnt="0"/>
      <dgm:spPr/>
    </dgm:pt>
    <dgm:pt modelId="{32C4FC4E-C411-43EB-B170-E150B7E27828}" type="pres">
      <dgm:prSet presAssocID="{D67A4560-9039-4ACD-B8EE-59AEFC5C2EFE}" presName="background2" presStyleLbl="node2" presStyleIdx="1" presStyleCnt="2"/>
      <dgm:spPr/>
    </dgm:pt>
    <dgm:pt modelId="{21139AB0-D9C7-4FC0-A9DF-4149A7ED98DD}" type="pres">
      <dgm:prSet presAssocID="{D67A4560-9039-4ACD-B8EE-59AEFC5C2EF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5E4AA-FAE3-4065-95EC-DB7B9B55CC26}" type="pres">
      <dgm:prSet presAssocID="{D67A4560-9039-4ACD-B8EE-59AEFC5C2EFE}" presName="hierChild3" presStyleCnt="0"/>
      <dgm:spPr/>
    </dgm:pt>
  </dgm:ptLst>
  <dgm:cxnLst>
    <dgm:cxn modelId="{8C8C2394-A750-4A19-ACF6-BADB2898A5B9}" srcId="{AA88DDED-FF3E-44BC-B825-2CB376F1B196}" destId="{F2CA3931-8A62-4370-96F0-5B798A9BEA25}" srcOrd="0" destOrd="0" parTransId="{0F8A19BB-9896-4542-94F8-1696ADD6E6E9}" sibTransId="{783512E7-ED8A-4DBC-B3B9-887F4696E048}"/>
    <dgm:cxn modelId="{CD813284-6C0B-4187-A70F-F66B53BF7DCE}" type="presOf" srcId="{F2CA3931-8A62-4370-96F0-5B798A9BEA25}" destId="{E52E7F72-CADF-4096-9D4D-EC0A227DA581}" srcOrd="0" destOrd="0" presId="urn:microsoft.com/office/officeart/2005/8/layout/hierarchy1"/>
    <dgm:cxn modelId="{B137C2B5-AD51-4E11-A1F8-A28E26A158E2}" type="presOf" srcId="{0F8A19BB-9896-4542-94F8-1696ADD6E6E9}" destId="{E2E2C094-838C-42E0-A168-18E1CCF77E4B}" srcOrd="0" destOrd="0" presId="urn:microsoft.com/office/officeart/2005/8/layout/hierarchy1"/>
    <dgm:cxn modelId="{7D670BA7-2C1D-4FF3-99FD-CE5AC8F0F3D1}" type="presOf" srcId="{AA88DDED-FF3E-44BC-B825-2CB376F1B196}" destId="{1BFE9CE1-A835-4A1C-BC8A-609A55C6C1F1}" srcOrd="0" destOrd="0" presId="urn:microsoft.com/office/officeart/2005/8/layout/hierarchy1"/>
    <dgm:cxn modelId="{368741EF-BF58-43AD-BF61-3A386B20AD84}" srcId="{2B94A031-955B-45AD-8643-4150C8255A16}" destId="{AA88DDED-FF3E-44BC-B825-2CB376F1B196}" srcOrd="0" destOrd="0" parTransId="{EE62AC0E-9201-42CE-AD41-A34E5DD15063}" sibTransId="{BA7843D8-616E-4ED1-8197-203BA01C837C}"/>
    <dgm:cxn modelId="{AC719DC8-AD7B-4BC4-BF64-A1B13DA671B7}" type="presOf" srcId="{2B94A031-955B-45AD-8643-4150C8255A16}" destId="{A64CE104-3ACE-446C-A957-7E0985A84131}" srcOrd="0" destOrd="0" presId="urn:microsoft.com/office/officeart/2005/8/layout/hierarchy1"/>
    <dgm:cxn modelId="{1BD062D4-175D-4866-B06F-1CD0798D92D2}" type="presOf" srcId="{C4C3203A-E8FA-4AC5-AD66-8E4CE1FB1913}" destId="{3973E0C7-734C-4E1E-88FF-0A9DFDCEBBE3}" srcOrd="0" destOrd="0" presId="urn:microsoft.com/office/officeart/2005/8/layout/hierarchy1"/>
    <dgm:cxn modelId="{EDD7A15C-218D-423F-86B0-B847BCD6EA69}" srcId="{AA88DDED-FF3E-44BC-B825-2CB376F1B196}" destId="{D67A4560-9039-4ACD-B8EE-59AEFC5C2EFE}" srcOrd="1" destOrd="0" parTransId="{C4C3203A-E8FA-4AC5-AD66-8E4CE1FB1913}" sibTransId="{6B533D9E-8801-4D82-B331-2E9570B717C1}"/>
    <dgm:cxn modelId="{55CC07B4-DF11-427D-B458-20E1073FA8D2}" type="presOf" srcId="{D67A4560-9039-4ACD-B8EE-59AEFC5C2EFE}" destId="{21139AB0-D9C7-4FC0-A9DF-4149A7ED98DD}" srcOrd="0" destOrd="0" presId="urn:microsoft.com/office/officeart/2005/8/layout/hierarchy1"/>
    <dgm:cxn modelId="{5F5EEC9B-05D0-4B95-8579-66A422D0999A}" type="presParOf" srcId="{A64CE104-3ACE-446C-A957-7E0985A84131}" destId="{8392AF4D-77D8-4396-BB15-7646DCECBD1A}" srcOrd="0" destOrd="0" presId="urn:microsoft.com/office/officeart/2005/8/layout/hierarchy1"/>
    <dgm:cxn modelId="{95FC4460-8C97-42FE-866D-2F30B270B1B3}" type="presParOf" srcId="{8392AF4D-77D8-4396-BB15-7646DCECBD1A}" destId="{657B1D6A-32D0-4248-9C6A-6C9C747EF5AE}" srcOrd="0" destOrd="0" presId="urn:microsoft.com/office/officeart/2005/8/layout/hierarchy1"/>
    <dgm:cxn modelId="{A8D64B30-6E02-4572-9936-C2646173E4BE}" type="presParOf" srcId="{657B1D6A-32D0-4248-9C6A-6C9C747EF5AE}" destId="{2A6488AC-D004-45E3-9E8E-C95F3234B592}" srcOrd="0" destOrd="0" presId="urn:microsoft.com/office/officeart/2005/8/layout/hierarchy1"/>
    <dgm:cxn modelId="{F2B352D4-B4A3-4A74-9B11-049967BF2A3C}" type="presParOf" srcId="{657B1D6A-32D0-4248-9C6A-6C9C747EF5AE}" destId="{1BFE9CE1-A835-4A1C-BC8A-609A55C6C1F1}" srcOrd="1" destOrd="0" presId="urn:microsoft.com/office/officeart/2005/8/layout/hierarchy1"/>
    <dgm:cxn modelId="{F628C0A3-9192-44AC-988E-E1522FF166F4}" type="presParOf" srcId="{8392AF4D-77D8-4396-BB15-7646DCECBD1A}" destId="{8A5540BE-5DEF-434B-9989-1A7F28D12FCA}" srcOrd="1" destOrd="0" presId="urn:microsoft.com/office/officeart/2005/8/layout/hierarchy1"/>
    <dgm:cxn modelId="{89A7F1B4-9E03-4CFF-B449-FE0354ACF773}" type="presParOf" srcId="{8A5540BE-5DEF-434B-9989-1A7F28D12FCA}" destId="{E2E2C094-838C-42E0-A168-18E1CCF77E4B}" srcOrd="0" destOrd="0" presId="urn:microsoft.com/office/officeart/2005/8/layout/hierarchy1"/>
    <dgm:cxn modelId="{F5A38F4C-EB77-4806-B172-CDD8F9973E11}" type="presParOf" srcId="{8A5540BE-5DEF-434B-9989-1A7F28D12FCA}" destId="{8781339F-E286-455E-A552-0E4D18ED07B9}" srcOrd="1" destOrd="0" presId="urn:microsoft.com/office/officeart/2005/8/layout/hierarchy1"/>
    <dgm:cxn modelId="{5800D9A0-26B9-4B9A-B670-9DFAFA97E6CB}" type="presParOf" srcId="{8781339F-E286-455E-A552-0E4D18ED07B9}" destId="{8EF590AB-2DA9-452F-8288-846AE9BFA02E}" srcOrd="0" destOrd="0" presId="urn:microsoft.com/office/officeart/2005/8/layout/hierarchy1"/>
    <dgm:cxn modelId="{AD5CA916-FF02-458C-9C2C-550D690ACC46}" type="presParOf" srcId="{8EF590AB-2DA9-452F-8288-846AE9BFA02E}" destId="{733AD8DB-937F-40F1-A382-649D8B1EAF93}" srcOrd="0" destOrd="0" presId="urn:microsoft.com/office/officeart/2005/8/layout/hierarchy1"/>
    <dgm:cxn modelId="{06E6DF36-46C0-4A7E-9531-62BA2641811D}" type="presParOf" srcId="{8EF590AB-2DA9-452F-8288-846AE9BFA02E}" destId="{E52E7F72-CADF-4096-9D4D-EC0A227DA581}" srcOrd="1" destOrd="0" presId="urn:microsoft.com/office/officeart/2005/8/layout/hierarchy1"/>
    <dgm:cxn modelId="{BA2BCCD5-5487-45D9-BAA6-F32B709C6965}" type="presParOf" srcId="{8781339F-E286-455E-A552-0E4D18ED07B9}" destId="{98734CC0-BA3C-4847-A578-AFEFCF81BECE}" srcOrd="1" destOrd="0" presId="urn:microsoft.com/office/officeart/2005/8/layout/hierarchy1"/>
    <dgm:cxn modelId="{99D290C1-0529-41D1-8B6A-3E48ABB23554}" type="presParOf" srcId="{8A5540BE-5DEF-434B-9989-1A7F28D12FCA}" destId="{3973E0C7-734C-4E1E-88FF-0A9DFDCEBBE3}" srcOrd="2" destOrd="0" presId="urn:microsoft.com/office/officeart/2005/8/layout/hierarchy1"/>
    <dgm:cxn modelId="{53F6178B-F482-481E-B800-DCD55321BA5E}" type="presParOf" srcId="{8A5540BE-5DEF-434B-9989-1A7F28D12FCA}" destId="{64908855-0899-4CAA-9C2D-A9AA92B93340}" srcOrd="3" destOrd="0" presId="urn:microsoft.com/office/officeart/2005/8/layout/hierarchy1"/>
    <dgm:cxn modelId="{57CD8F1A-FA3A-429D-AE76-CECA5A06D0F9}" type="presParOf" srcId="{64908855-0899-4CAA-9C2D-A9AA92B93340}" destId="{98163EC4-D6E7-4D2C-80A6-88DD32DEB35D}" srcOrd="0" destOrd="0" presId="urn:microsoft.com/office/officeart/2005/8/layout/hierarchy1"/>
    <dgm:cxn modelId="{7EAF64C9-D028-4129-95CB-5A7586D4A03F}" type="presParOf" srcId="{98163EC4-D6E7-4D2C-80A6-88DD32DEB35D}" destId="{32C4FC4E-C411-43EB-B170-E150B7E27828}" srcOrd="0" destOrd="0" presId="urn:microsoft.com/office/officeart/2005/8/layout/hierarchy1"/>
    <dgm:cxn modelId="{49DB1EA5-7B9E-4A16-B589-9150382AFE89}" type="presParOf" srcId="{98163EC4-D6E7-4D2C-80A6-88DD32DEB35D}" destId="{21139AB0-D9C7-4FC0-A9DF-4149A7ED98DD}" srcOrd="1" destOrd="0" presId="urn:microsoft.com/office/officeart/2005/8/layout/hierarchy1"/>
    <dgm:cxn modelId="{C6EE586B-47E5-4AF6-B431-A9F2EAF30FD1}" type="presParOf" srcId="{64908855-0899-4CAA-9C2D-A9AA92B93340}" destId="{7975E4AA-FAE3-4065-95EC-DB7B9B55CC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D2905B-B949-417B-9E1E-F2C699BDD175}" type="doc">
      <dgm:prSet loTypeId="urn:microsoft.com/office/officeart/2005/8/layout/radial3" loCatId="relationship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A649D61-F2DA-4061-8F69-82EC28710A4A}">
      <dgm:prSet phldrT="[Текст]" custT="1"/>
      <dgm:spPr/>
      <dgm:t>
        <a:bodyPr/>
        <a:lstStyle/>
        <a:p>
          <a:r>
            <a:rPr lang="uk-UA" sz="3200" b="1" u="sng" dirty="0" smtClean="0">
              <a:solidFill>
                <a:schemeClr val="bg1"/>
              </a:solidFill>
            </a:rPr>
            <a:t>Соціально економічні реформи</a:t>
          </a:r>
          <a:endParaRPr lang="ru-RU" sz="3200" b="1" u="sng" dirty="0">
            <a:solidFill>
              <a:schemeClr val="bg1"/>
            </a:solidFill>
          </a:endParaRPr>
        </a:p>
      </dgm:t>
    </dgm:pt>
    <dgm:pt modelId="{933E5E55-2A66-4973-80F3-4EBDBF5DBA5F}" type="parTrans" cxnId="{6AF68241-38D9-4C55-9498-6CBE3C35AB8E}">
      <dgm:prSet/>
      <dgm:spPr/>
      <dgm:t>
        <a:bodyPr/>
        <a:lstStyle/>
        <a:p>
          <a:endParaRPr lang="ru-RU"/>
        </a:p>
      </dgm:t>
    </dgm:pt>
    <dgm:pt modelId="{CD7FC9C9-2F6C-43D6-AB68-2B4CBC3EA40B}" type="sibTrans" cxnId="{6AF68241-38D9-4C55-9498-6CBE3C35AB8E}">
      <dgm:prSet/>
      <dgm:spPr/>
      <dgm:t>
        <a:bodyPr/>
        <a:lstStyle/>
        <a:p>
          <a:endParaRPr lang="ru-RU"/>
        </a:p>
      </dgm:t>
    </dgm:pt>
    <dgm:pt modelId="{EFAA0A6B-2778-46BC-8B37-E415F1D5F4E9}">
      <dgm:prSet phldrT="[Текст]" custT="1"/>
      <dgm:spPr/>
      <dgm:t>
        <a:bodyPr/>
        <a:lstStyle/>
        <a:p>
          <a:r>
            <a:rPr lang="ru-RU" sz="2000" b="1" i="0" dirty="0" err="1" smtClean="0">
              <a:solidFill>
                <a:schemeClr val="bg1"/>
              </a:solidFill>
            </a:rPr>
            <a:t>Націоналізація</a:t>
          </a:r>
          <a:r>
            <a:rPr lang="ru-RU" sz="2000" b="1" i="0" dirty="0" smtClean="0">
              <a:solidFill>
                <a:schemeClr val="bg1"/>
              </a:solidFill>
            </a:rPr>
            <a:t> </a:t>
          </a:r>
          <a:r>
            <a:rPr lang="ru-RU" sz="2000" b="1" i="0" dirty="0" err="1" smtClean="0">
              <a:solidFill>
                <a:schemeClr val="bg1"/>
              </a:solidFill>
            </a:rPr>
            <a:t>банків</a:t>
          </a:r>
          <a:endParaRPr lang="ru-RU" sz="2000" b="1" i="0" dirty="0">
            <a:solidFill>
              <a:schemeClr val="bg1"/>
            </a:solidFill>
          </a:endParaRPr>
        </a:p>
      </dgm:t>
    </dgm:pt>
    <dgm:pt modelId="{E3051F11-D2AB-4A95-AB3F-D133F578C654}" type="parTrans" cxnId="{47EC4686-9E05-4EA4-A6AE-F5C2C45A51C1}">
      <dgm:prSet/>
      <dgm:spPr/>
      <dgm:t>
        <a:bodyPr/>
        <a:lstStyle/>
        <a:p>
          <a:endParaRPr lang="ru-RU"/>
        </a:p>
      </dgm:t>
    </dgm:pt>
    <dgm:pt modelId="{B3D319AB-B7EB-4E8A-975E-4D6D53B6EB44}" type="sibTrans" cxnId="{47EC4686-9E05-4EA4-A6AE-F5C2C45A51C1}">
      <dgm:prSet/>
      <dgm:spPr/>
      <dgm:t>
        <a:bodyPr/>
        <a:lstStyle/>
        <a:p>
          <a:endParaRPr lang="ru-RU"/>
        </a:p>
      </dgm:t>
    </dgm:pt>
    <dgm:pt modelId="{0769740E-CF3A-48A4-B883-1A4D6203F17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Система </a:t>
          </a:r>
          <a:r>
            <a:rPr lang="ru-RU" sz="1800" b="1" dirty="0" err="1" smtClean="0">
              <a:solidFill>
                <a:schemeClr val="bg1"/>
              </a:solidFill>
            </a:rPr>
            <a:t>загального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страхування</a:t>
          </a:r>
          <a:endParaRPr lang="ru-RU" sz="1800" b="1" dirty="0">
            <a:solidFill>
              <a:schemeClr val="bg1"/>
            </a:solidFill>
          </a:endParaRPr>
        </a:p>
      </dgm:t>
    </dgm:pt>
    <dgm:pt modelId="{557EA34E-86B6-4EE0-916D-A4780551A627}" type="parTrans" cxnId="{663A0C2B-CD06-41B7-9E9F-4EF65CFB12B0}">
      <dgm:prSet/>
      <dgm:spPr/>
      <dgm:t>
        <a:bodyPr/>
        <a:lstStyle/>
        <a:p>
          <a:endParaRPr lang="ru-RU"/>
        </a:p>
      </dgm:t>
    </dgm:pt>
    <dgm:pt modelId="{E0CB00F9-9A5B-42FD-A88A-25120C35FCFC}" type="sibTrans" cxnId="{663A0C2B-CD06-41B7-9E9F-4EF65CFB12B0}">
      <dgm:prSet/>
      <dgm:spPr/>
      <dgm:t>
        <a:bodyPr/>
        <a:lstStyle/>
        <a:p>
          <a:endParaRPr lang="ru-RU"/>
        </a:p>
      </dgm:t>
    </dgm:pt>
    <dgm:pt modelId="{D1BF1AC7-2552-4206-A3D6-C286CD779623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bg1"/>
              </a:solidFill>
            </a:rPr>
            <a:t>Експорт</a:t>
          </a:r>
          <a:r>
            <a:rPr lang="ru-RU" sz="2000" b="1" dirty="0" smtClean="0">
              <a:solidFill>
                <a:schemeClr val="bg1"/>
              </a:solidFill>
            </a:rPr>
            <a:t> та </a:t>
          </a:r>
          <a:r>
            <a:rPr lang="ru-RU" sz="2000" b="1" dirty="0" err="1" smtClean="0">
              <a:solidFill>
                <a:schemeClr val="bg1"/>
              </a:solidFill>
            </a:rPr>
            <a:t>імпорт</a:t>
          </a:r>
          <a:endParaRPr lang="ru-RU" sz="2000" b="1" dirty="0">
            <a:solidFill>
              <a:schemeClr val="bg1"/>
            </a:solidFill>
          </a:endParaRPr>
        </a:p>
      </dgm:t>
    </dgm:pt>
    <dgm:pt modelId="{A28A5495-C43A-4B79-B198-DEF119DF0909}" type="parTrans" cxnId="{62B4668B-CDE0-459F-9664-020F22A60121}">
      <dgm:prSet/>
      <dgm:spPr/>
      <dgm:t>
        <a:bodyPr/>
        <a:lstStyle/>
        <a:p>
          <a:endParaRPr lang="ru-RU"/>
        </a:p>
      </dgm:t>
    </dgm:pt>
    <dgm:pt modelId="{DD640B09-E0A7-4523-A4AF-7504BD5CBEB8}" type="sibTrans" cxnId="{62B4668B-CDE0-459F-9664-020F22A60121}">
      <dgm:prSet/>
      <dgm:spPr/>
      <dgm:t>
        <a:bodyPr/>
        <a:lstStyle/>
        <a:p>
          <a:endParaRPr lang="ru-RU"/>
        </a:p>
      </dgm:t>
    </dgm:pt>
    <dgm:pt modelId="{C91C6A0C-BE3C-48A5-AFD4-F8A6A15DDC2C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bg1"/>
              </a:solidFill>
            </a:rPr>
            <a:t>Кооперативна</a:t>
          </a:r>
          <a:r>
            <a:rPr lang="ru-RU" sz="2000" b="1" dirty="0" smtClean="0">
              <a:solidFill>
                <a:schemeClr val="bg1"/>
              </a:solidFill>
            </a:rPr>
            <a:t> </a:t>
          </a:r>
          <a:r>
            <a:rPr lang="ru-RU" sz="2000" b="1" dirty="0" err="1" smtClean="0">
              <a:solidFill>
                <a:schemeClr val="bg1"/>
              </a:solidFill>
            </a:rPr>
            <a:t>торгівля</a:t>
          </a:r>
          <a:endParaRPr lang="ru-RU" sz="2000" b="1" dirty="0">
            <a:solidFill>
              <a:schemeClr val="bg1"/>
            </a:solidFill>
          </a:endParaRPr>
        </a:p>
      </dgm:t>
    </dgm:pt>
    <dgm:pt modelId="{C82FA59F-398E-4304-B7E7-7C9CF6218AFA}" type="parTrans" cxnId="{C3238387-6CDC-4E8A-913F-23EEAA331219}">
      <dgm:prSet/>
      <dgm:spPr/>
      <dgm:t>
        <a:bodyPr/>
        <a:lstStyle/>
        <a:p>
          <a:endParaRPr lang="ru-RU"/>
        </a:p>
      </dgm:t>
    </dgm:pt>
    <dgm:pt modelId="{B5123DF0-0F3F-41DE-848C-AD108C8248EB}" type="sibTrans" cxnId="{C3238387-6CDC-4E8A-913F-23EEAA331219}">
      <dgm:prSet/>
      <dgm:spPr/>
      <dgm:t>
        <a:bodyPr/>
        <a:lstStyle/>
        <a:p>
          <a:endParaRPr lang="ru-RU"/>
        </a:p>
      </dgm:t>
    </dgm:pt>
    <dgm:pt modelId="{D0D6255C-2B18-4121-9B2E-02F7BBA37B92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bg1"/>
              </a:solidFill>
            </a:rPr>
            <a:t>Товари</a:t>
          </a:r>
          <a:r>
            <a:rPr lang="ru-RU" sz="2000" b="1" dirty="0" smtClean="0">
              <a:solidFill>
                <a:schemeClr val="bg1"/>
              </a:solidFill>
            </a:rPr>
            <a:t> широкого </a:t>
          </a:r>
          <a:r>
            <a:rPr lang="ru-RU" sz="2000" b="1" dirty="0" err="1" smtClean="0">
              <a:solidFill>
                <a:schemeClr val="bg1"/>
              </a:solidFill>
            </a:rPr>
            <a:t>вжитку</a:t>
          </a:r>
          <a:endParaRPr lang="ru-RU" sz="2000" b="1" dirty="0">
            <a:solidFill>
              <a:schemeClr val="bg1"/>
            </a:solidFill>
          </a:endParaRPr>
        </a:p>
      </dgm:t>
    </dgm:pt>
    <dgm:pt modelId="{546387C6-8F57-4C55-BBEC-A00D055BEDA6}" type="parTrans" cxnId="{0AE3F49F-3231-4493-BBD2-741937FAABB0}">
      <dgm:prSet/>
      <dgm:spPr/>
      <dgm:t>
        <a:bodyPr/>
        <a:lstStyle/>
        <a:p>
          <a:endParaRPr lang="ru-RU"/>
        </a:p>
      </dgm:t>
    </dgm:pt>
    <dgm:pt modelId="{CA2540F3-E1D5-47B1-BFEE-67AE0FBD2368}" type="sibTrans" cxnId="{0AE3F49F-3231-4493-BBD2-741937FAABB0}">
      <dgm:prSet/>
      <dgm:spPr/>
      <dgm:t>
        <a:bodyPr/>
        <a:lstStyle/>
        <a:p>
          <a:endParaRPr lang="ru-RU"/>
        </a:p>
      </dgm:t>
    </dgm:pt>
    <dgm:pt modelId="{417B4076-A853-42CB-BB49-29E25B08F12E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chemeClr val="bg1"/>
              </a:solidFill>
            </a:rPr>
            <a:t>Обмеження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міського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землеволодіння</a:t>
          </a:r>
          <a:endParaRPr lang="ru-RU" sz="1800" b="1" dirty="0">
            <a:solidFill>
              <a:schemeClr val="bg1"/>
            </a:solidFill>
          </a:endParaRPr>
        </a:p>
      </dgm:t>
    </dgm:pt>
    <dgm:pt modelId="{9B5F9695-BE82-4F3B-9586-A464E99E8BDE}" type="parTrans" cxnId="{9B5FD01E-2059-4324-90FD-77D2515C4B5D}">
      <dgm:prSet/>
      <dgm:spPr/>
      <dgm:t>
        <a:bodyPr/>
        <a:lstStyle/>
        <a:p>
          <a:endParaRPr lang="ru-RU"/>
        </a:p>
      </dgm:t>
    </dgm:pt>
    <dgm:pt modelId="{F959F2D6-E968-4962-B4E2-57283A25C8D8}" type="sibTrans" cxnId="{9B5FD01E-2059-4324-90FD-77D2515C4B5D}">
      <dgm:prSet/>
      <dgm:spPr/>
      <dgm:t>
        <a:bodyPr/>
        <a:lstStyle/>
        <a:p>
          <a:endParaRPr lang="ru-RU"/>
        </a:p>
      </dgm:t>
    </dgm:pt>
    <dgm:pt modelId="{8EDCB7FD-CF0E-4A3E-BDFF-AC91C8F76FFF}">
      <dgm:prSet phldrT="[Текст]" custT="1"/>
      <dgm:spPr/>
    </dgm:pt>
    <dgm:pt modelId="{DCDB3D40-05B8-46D8-947E-D55E95BF803D}" type="parTrans" cxnId="{33D74155-795B-4457-83A6-65EC001431DE}">
      <dgm:prSet/>
      <dgm:spPr/>
      <dgm:t>
        <a:bodyPr/>
        <a:lstStyle/>
        <a:p>
          <a:endParaRPr lang="ru-RU"/>
        </a:p>
      </dgm:t>
    </dgm:pt>
    <dgm:pt modelId="{7333A9C3-F3BB-4404-B0E0-5693BB9E06D9}" type="sibTrans" cxnId="{33D74155-795B-4457-83A6-65EC001431DE}">
      <dgm:prSet/>
      <dgm:spPr/>
      <dgm:t>
        <a:bodyPr/>
        <a:lstStyle/>
        <a:p>
          <a:endParaRPr lang="ru-RU"/>
        </a:p>
      </dgm:t>
    </dgm:pt>
    <dgm:pt modelId="{C22512A0-4C8D-4E5C-B37A-43528399FD72}">
      <dgm:prSet phldrT="[Текст]" custT="1"/>
      <dgm:spPr/>
    </dgm:pt>
    <dgm:pt modelId="{19DB2CE9-9892-42FE-BE78-591CBE63D198}" type="parTrans" cxnId="{62946C04-FCF4-42C5-9314-1F2FC2DEC41C}">
      <dgm:prSet/>
      <dgm:spPr/>
      <dgm:t>
        <a:bodyPr/>
        <a:lstStyle/>
        <a:p>
          <a:endParaRPr lang="ru-RU"/>
        </a:p>
      </dgm:t>
    </dgm:pt>
    <dgm:pt modelId="{4E36386F-85BA-4A0F-A653-DFEC3E82460D}" type="sibTrans" cxnId="{62946C04-FCF4-42C5-9314-1F2FC2DEC41C}">
      <dgm:prSet/>
      <dgm:spPr/>
      <dgm:t>
        <a:bodyPr/>
        <a:lstStyle/>
        <a:p>
          <a:endParaRPr lang="ru-RU"/>
        </a:p>
      </dgm:t>
    </dgm:pt>
    <dgm:pt modelId="{BF700383-05C7-47CB-924D-B62F40C9AD32}" type="pres">
      <dgm:prSet presAssocID="{B5D2905B-B949-417B-9E1E-F2C699BDD175}" presName="composite" presStyleCnt="0">
        <dgm:presLayoutVars>
          <dgm:chMax val="1"/>
          <dgm:dir/>
          <dgm:resizeHandles val="exact"/>
        </dgm:presLayoutVars>
      </dgm:prSet>
      <dgm:spPr/>
    </dgm:pt>
    <dgm:pt modelId="{E4460E99-193F-4E00-AB4D-D7678AEC689B}" type="pres">
      <dgm:prSet presAssocID="{B5D2905B-B949-417B-9E1E-F2C699BDD175}" presName="radial" presStyleCnt="0">
        <dgm:presLayoutVars>
          <dgm:animLvl val="ctr"/>
        </dgm:presLayoutVars>
      </dgm:prSet>
      <dgm:spPr/>
    </dgm:pt>
    <dgm:pt modelId="{182A9706-73C6-48CA-BA0A-8027D8313D74}" type="pres">
      <dgm:prSet presAssocID="{9A649D61-F2DA-4061-8F69-82EC28710A4A}" presName="centerShape" presStyleLbl="vennNode1" presStyleIdx="0" presStyleCnt="7" custLinFactNeighborX="1308" custLinFactNeighborY="-70"/>
      <dgm:spPr/>
      <dgm:t>
        <a:bodyPr/>
        <a:lstStyle/>
        <a:p>
          <a:endParaRPr lang="ru-RU"/>
        </a:p>
      </dgm:t>
    </dgm:pt>
    <dgm:pt modelId="{CAF74460-5B62-4558-8A28-C6173909D5F9}" type="pres">
      <dgm:prSet presAssocID="{EFAA0A6B-2778-46BC-8B37-E415F1D5F4E9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9DD9D-6358-4EEC-B129-CB71031F7F98}" type="pres">
      <dgm:prSet presAssocID="{0769740E-CF3A-48A4-B883-1A4D6203F175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66251-6154-4DFF-95AD-A3D6D50D1357}" type="pres">
      <dgm:prSet presAssocID="{D1BF1AC7-2552-4206-A3D6-C286CD779623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EBE07-9056-491C-A1C5-7B8BF238F5D4}" type="pres">
      <dgm:prSet presAssocID="{C91C6A0C-BE3C-48A5-AFD4-F8A6A15DDC2C}" presName="node" presStyleLbl="vennNode1" presStyleIdx="4" presStyleCnt="7" custScaleX="95298" custScaleY="104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FE44C-BFA0-41C3-AEB9-7DBBC88E7DF8}" type="pres">
      <dgm:prSet presAssocID="{D0D6255C-2B18-4121-9B2E-02F7BBA37B92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A59C6-EE5E-477A-B200-BD3DE07D7469}" type="pres">
      <dgm:prSet presAssocID="{417B4076-A853-42CB-BB49-29E25B08F12E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B4668B-CDE0-459F-9664-020F22A60121}" srcId="{9A649D61-F2DA-4061-8F69-82EC28710A4A}" destId="{D1BF1AC7-2552-4206-A3D6-C286CD779623}" srcOrd="2" destOrd="0" parTransId="{A28A5495-C43A-4B79-B198-DEF119DF0909}" sibTransId="{DD640B09-E0A7-4523-A4AF-7504BD5CBEB8}"/>
    <dgm:cxn modelId="{C3238387-6CDC-4E8A-913F-23EEAA331219}" srcId="{9A649D61-F2DA-4061-8F69-82EC28710A4A}" destId="{C91C6A0C-BE3C-48A5-AFD4-F8A6A15DDC2C}" srcOrd="3" destOrd="0" parTransId="{C82FA59F-398E-4304-B7E7-7C9CF6218AFA}" sibTransId="{B5123DF0-0F3F-41DE-848C-AD108C8248EB}"/>
    <dgm:cxn modelId="{9B5FD01E-2059-4324-90FD-77D2515C4B5D}" srcId="{9A649D61-F2DA-4061-8F69-82EC28710A4A}" destId="{417B4076-A853-42CB-BB49-29E25B08F12E}" srcOrd="5" destOrd="0" parTransId="{9B5F9695-BE82-4F3B-9586-A464E99E8BDE}" sibTransId="{F959F2D6-E968-4962-B4E2-57283A25C8D8}"/>
    <dgm:cxn modelId="{22B29954-1C90-42F6-80FD-EEF41C359379}" type="presOf" srcId="{9A649D61-F2DA-4061-8F69-82EC28710A4A}" destId="{182A9706-73C6-48CA-BA0A-8027D8313D74}" srcOrd="0" destOrd="0" presId="urn:microsoft.com/office/officeart/2005/8/layout/radial3"/>
    <dgm:cxn modelId="{4111BDEC-42E7-4ECC-8434-590DF9A36C84}" type="presOf" srcId="{B5D2905B-B949-417B-9E1E-F2C699BDD175}" destId="{BF700383-05C7-47CB-924D-B62F40C9AD32}" srcOrd="0" destOrd="0" presId="urn:microsoft.com/office/officeart/2005/8/layout/radial3"/>
    <dgm:cxn modelId="{E3355673-35BF-485C-BD69-59A2C6E0F8D7}" type="presOf" srcId="{D1BF1AC7-2552-4206-A3D6-C286CD779623}" destId="{97866251-6154-4DFF-95AD-A3D6D50D1357}" srcOrd="0" destOrd="0" presId="urn:microsoft.com/office/officeart/2005/8/layout/radial3"/>
    <dgm:cxn modelId="{33D74155-795B-4457-83A6-65EC001431DE}" srcId="{B5D2905B-B949-417B-9E1E-F2C699BDD175}" destId="{8EDCB7FD-CF0E-4A3E-BDFF-AC91C8F76FFF}" srcOrd="1" destOrd="0" parTransId="{DCDB3D40-05B8-46D8-947E-D55E95BF803D}" sibTransId="{7333A9C3-F3BB-4404-B0E0-5693BB9E06D9}"/>
    <dgm:cxn modelId="{118DC97D-49FE-458A-B5E2-5D15E9BFFAC2}" type="presOf" srcId="{0769740E-CF3A-48A4-B883-1A4D6203F175}" destId="{0B09DD9D-6358-4EEC-B129-CB71031F7F98}" srcOrd="0" destOrd="0" presId="urn:microsoft.com/office/officeart/2005/8/layout/radial3"/>
    <dgm:cxn modelId="{47EC4686-9E05-4EA4-A6AE-F5C2C45A51C1}" srcId="{9A649D61-F2DA-4061-8F69-82EC28710A4A}" destId="{EFAA0A6B-2778-46BC-8B37-E415F1D5F4E9}" srcOrd="0" destOrd="0" parTransId="{E3051F11-D2AB-4A95-AB3F-D133F578C654}" sibTransId="{B3D319AB-B7EB-4E8A-975E-4D6D53B6EB44}"/>
    <dgm:cxn modelId="{62946C04-FCF4-42C5-9314-1F2FC2DEC41C}" srcId="{8EDCB7FD-CF0E-4A3E-BDFF-AC91C8F76FFF}" destId="{C22512A0-4C8D-4E5C-B37A-43528399FD72}" srcOrd="0" destOrd="0" parTransId="{19DB2CE9-9892-42FE-BE78-591CBE63D198}" sibTransId="{4E36386F-85BA-4A0F-A653-DFEC3E82460D}"/>
    <dgm:cxn modelId="{0AE3F49F-3231-4493-BBD2-741937FAABB0}" srcId="{9A649D61-F2DA-4061-8F69-82EC28710A4A}" destId="{D0D6255C-2B18-4121-9B2E-02F7BBA37B92}" srcOrd="4" destOrd="0" parTransId="{546387C6-8F57-4C55-BBEC-A00D055BEDA6}" sibTransId="{CA2540F3-E1D5-47B1-BFEE-67AE0FBD2368}"/>
    <dgm:cxn modelId="{6AF68241-38D9-4C55-9498-6CBE3C35AB8E}" srcId="{B5D2905B-B949-417B-9E1E-F2C699BDD175}" destId="{9A649D61-F2DA-4061-8F69-82EC28710A4A}" srcOrd="0" destOrd="0" parTransId="{933E5E55-2A66-4973-80F3-4EBDBF5DBA5F}" sibTransId="{CD7FC9C9-2F6C-43D6-AB68-2B4CBC3EA40B}"/>
    <dgm:cxn modelId="{972C1E59-A332-4C54-8A71-C0EB398894CE}" type="presOf" srcId="{C91C6A0C-BE3C-48A5-AFD4-F8A6A15DDC2C}" destId="{305EBE07-9056-491C-A1C5-7B8BF238F5D4}" srcOrd="0" destOrd="0" presId="urn:microsoft.com/office/officeart/2005/8/layout/radial3"/>
    <dgm:cxn modelId="{923E5938-53D7-4D33-ADC3-3FCDFB1302EF}" type="presOf" srcId="{417B4076-A853-42CB-BB49-29E25B08F12E}" destId="{215A59C6-EE5E-477A-B200-BD3DE07D7469}" srcOrd="0" destOrd="0" presId="urn:microsoft.com/office/officeart/2005/8/layout/radial3"/>
    <dgm:cxn modelId="{663A0C2B-CD06-41B7-9E9F-4EF65CFB12B0}" srcId="{9A649D61-F2DA-4061-8F69-82EC28710A4A}" destId="{0769740E-CF3A-48A4-B883-1A4D6203F175}" srcOrd="1" destOrd="0" parTransId="{557EA34E-86B6-4EE0-916D-A4780551A627}" sibTransId="{E0CB00F9-9A5B-42FD-A88A-25120C35FCFC}"/>
    <dgm:cxn modelId="{D2CB2522-01B0-4FC4-9B29-9C1156E9CE00}" type="presOf" srcId="{D0D6255C-2B18-4121-9B2E-02F7BBA37B92}" destId="{0BEFE44C-BFA0-41C3-AEB9-7DBBC88E7DF8}" srcOrd="0" destOrd="0" presId="urn:microsoft.com/office/officeart/2005/8/layout/radial3"/>
    <dgm:cxn modelId="{ACFDD9EE-0668-4387-926E-C6B295018A4E}" type="presOf" srcId="{EFAA0A6B-2778-46BC-8B37-E415F1D5F4E9}" destId="{CAF74460-5B62-4558-8A28-C6173909D5F9}" srcOrd="0" destOrd="0" presId="urn:microsoft.com/office/officeart/2005/8/layout/radial3"/>
    <dgm:cxn modelId="{702B2A55-C414-4D50-AE9B-76CA939F4808}" type="presParOf" srcId="{BF700383-05C7-47CB-924D-B62F40C9AD32}" destId="{E4460E99-193F-4E00-AB4D-D7678AEC689B}" srcOrd="0" destOrd="0" presId="urn:microsoft.com/office/officeart/2005/8/layout/radial3"/>
    <dgm:cxn modelId="{D8C6B2A4-DAB5-4750-8D26-8AEC5D71E4B0}" type="presParOf" srcId="{E4460E99-193F-4E00-AB4D-D7678AEC689B}" destId="{182A9706-73C6-48CA-BA0A-8027D8313D74}" srcOrd="0" destOrd="0" presId="urn:microsoft.com/office/officeart/2005/8/layout/radial3"/>
    <dgm:cxn modelId="{6F1476B2-0562-49DB-9864-72B19C882A4E}" type="presParOf" srcId="{E4460E99-193F-4E00-AB4D-D7678AEC689B}" destId="{CAF74460-5B62-4558-8A28-C6173909D5F9}" srcOrd="1" destOrd="0" presId="urn:microsoft.com/office/officeart/2005/8/layout/radial3"/>
    <dgm:cxn modelId="{A1E82291-EE6E-4E69-9C73-9E985F30E0A2}" type="presParOf" srcId="{E4460E99-193F-4E00-AB4D-D7678AEC689B}" destId="{0B09DD9D-6358-4EEC-B129-CB71031F7F98}" srcOrd="2" destOrd="0" presId="urn:microsoft.com/office/officeart/2005/8/layout/radial3"/>
    <dgm:cxn modelId="{3B0A80F5-2680-479E-8060-6B131D2C9D79}" type="presParOf" srcId="{E4460E99-193F-4E00-AB4D-D7678AEC689B}" destId="{97866251-6154-4DFF-95AD-A3D6D50D1357}" srcOrd="3" destOrd="0" presId="urn:microsoft.com/office/officeart/2005/8/layout/radial3"/>
    <dgm:cxn modelId="{F41E74D8-314C-4246-B06E-6E00B035029B}" type="presParOf" srcId="{E4460E99-193F-4E00-AB4D-D7678AEC689B}" destId="{305EBE07-9056-491C-A1C5-7B8BF238F5D4}" srcOrd="4" destOrd="0" presId="urn:microsoft.com/office/officeart/2005/8/layout/radial3"/>
    <dgm:cxn modelId="{526828BE-0566-4EEF-828B-8D9EF466A806}" type="presParOf" srcId="{E4460E99-193F-4E00-AB4D-D7678AEC689B}" destId="{0BEFE44C-BFA0-41C3-AEB9-7DBBC88E7DF8}" srcOrd="5" destOrd="0" presId="urn:microsoft.com/office/officeart/2005/8/layout/radial3"/>
    <dgm:cxn modelId="{B11886F1-B620-4D74-BB43-1DCCA372AFC9}" type="presParOf" srcId="{E4460E99-193F-4E00-AB4D-D7678AEC689B}" destId="{215A59C6-EE5E-477A-B200-BD3DE07D7469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5B7D60-717F-4DF6-B563-9A3DBAE958C2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86B3383-3ECF-4BD1-BBBF-5A0D4A6BE418}">
      <dgm:prSet phldrT="[Текст]"/>
      <dgm:spPr/>
      <dgm:t>
        <a:bodyPr/>
        <a:lstStyle/>
        <a:p>
          <a:r>
            <a:rPr lang="uk-UA" dirty="0" smtClean="0"/>
            <a:t>1.</a:t>
          </a:r>
          <a:endParaRPr lang="ru-RU" dirty="0"/>
        </a:p>
      </dgm:t>
    </dgm:pt>
    <dgm:pt modelId="{AA352770-0356-4D14-8DA9-8F6FB5BDB0BF}" type="parTrans" cxnId="{89187FD9-5A27-484B-9A7E-A23845007FDB}">
      <dgm:prSet/>
      <dgm:spPr/>
      <dgm:t>
        <a:bodyPr/>
        <a:lstStyle/>
        <a:p>
          <a:endParaRPr lang="ru-RU"/>
        </a:p>
      </dgm:t>
    </dgm:pt>
    <dgm:pt modelId="{F0C4DF8F-50B5-490C-A7BA-A65E532332C3}" type="sibTrans" cxnId="{89187FD9-5A27-484B-9A7E-A23845007FDB}">
      <dgm:prSet/>
      <dgm:spPr/>
      <dgm:t>
        <a:bodyPr/>
        <a:lstStyle/>
        <a:p>
          <a:endParaRPr lang="ru-RU"/>
        </a:p>
      </dgm:t>
    </dgm:pt>
    <dgm:pt modelId="{86D5DDA6-A8F5-4A54-9197-FE528A997EEC}">
      <dgm:prSet phldrT="[Текст]"/>
      <dgm:spPr/>
      <dgm:t>
        <a:bodyPr/>
        <a:lstStyle/>
        <a:p>
          <a:r>
            <a:rPr lang="ru-RU" dirty="0" err="1" smtClean="0"/>
            <a:t>Світова</a:t>
          </a:r>
          <a:r>
            <a:rPr lang="ru-RU" dirty="0" smtClean="0"/>
            <a:t> </a:t>
          </a:r>
          <a:r>
            <a:rPr lang="ru-RU" dirty="0" err="1" smtClean="0"/>
            <a:t>енергетична</a:t>
          </a:r>
          <a:r>
            <a:rPr lang="ru-RU" dirty="0" smtClean="0"/>
            <a:t> криза </a:t>
          </a:r>
          <a:endParaRPr lang="ru-RU" dirty="0"/>
        </a:p>
      </dgm:t>
    </dgm:pt>
    <dgm:pt modelId="{CEC5443F-35DC-4472-B904-6E8EED2F0FCE}" type="parTrans" cxnId="{1300B10E-3D35-4E55-8128-67D6F730CAFB}">
      <dgm:prSet/>
      <dgm:spPr/>
      <dgm:t>
        <a:bodyPr/>
        <a:lstStyle/>
        <a:p>
          <a:endParaRPr lang="ru-RU"/>
        </a:p>
      </dgm:t>
    </dgm:pt>
    <dgm:pt modelId="{6422136C-50B7-4311-A905-FEE208E232AE}" type="sibTrans" cxnId="{1300B10E-3D35-4E55-8128-67D6F730CAFB}">
      <dgm:prSet/>
      <dgm:spPr/>
      <dgm:t>
        <a:bodyPr/>
        <a:lstStyle/>
        <a:p>
          <a:endParaRPr lang="ru-RU"/>
        </a:p>
      </dgm:t>
    </dgm:pt>
    <dgm:pt modelId="{3C9CEFE3-12E3-41CC-B14F-990BE08D3D79}">
      <dgm:prSet phldrT="[Текст]"/>
      <dgm:spPr/>
      <dgm:t>
        <a:bodyPr/>
        <a:lstStyle/>
        <a:p>
          <a:r>
            <a:rPr lang="uk-UA" dirty="0" smtClean="0"/>
            <a:t>2.</a:t>
          </a:r>
          <a:endParaRPr lang="ru-RU" dirty="0"/>
        </a:p>
      </dgm:t>
    </dgm:pt>
    <dgm:pt modelId="{1698FFE9-DCA2-4E77-B6EA-8064D81DD428}" type="parTrans" cxnId="{BF768B6A-A979-476F-AD61-1E3054F43A8A}">
      <dgm:prSet/>
      <dgm:spPr/>
      <dgm:t>
        <a:bodyPr/>
        <a:lstStyle/>
        <a:p>
          <a:endParaRPr lang="ru-RU"/>
        </a:p>
      </dgm:t>
    </dgm:pt>
    <dgm:pt modelId="{3118B0EF-5709-43C8-8FB0-EFE083536786}" type="sibTrans" cxnId="{BF768B6A-A979-476F-AD61-1E3054F43A8A}">
      <dgm:prSet/>
      <dgm:spPr/>
      <dgm:t>
        <a:bodyPr/>
        <a:lstStyle/>
        <a:p>
          <a:endParaRPr lang="ru-RU"/>
        </a:p>
      </dgm:t>
    </dgm:pt>
    <dgm:pt modelId="{F519A12D-229A-457A-946A-7BE389D8E28F}">
      <dgm:prSet phldrT="[Текст]"/>
      <dgm:spPr/>
      <dgm:t>
        <a:bodyPr/>
        <a:lstStyle/>
        <a:p>
          <a:r>
            <a:rPr lang="ru-RU" dirty="0" err="1" smtClean="0"/>
            <a:t>Зростання</a:t>
          </a:r>
          <a:r>
            <a:rPr lang="ru-RU" dirty="0" smtClean="0"/>
            <a:t> </a:t>
          </a:r>
          <a:r>
            <a:rPr lang="ru-RU" dirty="0" err="1" smtClean="0"/>
            <a:t>цін</a:t>
          </a:r>
          <a:r>
            <a:rPr lang="ru-RU" dirty="0" smtClean="0"/>
            <a:t> та </a:t>
          </a:r>
          <a:r>
            <a:rPr lang="ru-RU" dirty="0" err="1" smtClean="0"/>
            <a:t>інфляція</a:t>
          </a:r>
          <a:endParaRPr lang="ru-RU" dirty="0"/>
        </a:p>
      </dgm:t>
    </dgm:pt>
    <dgm:pt modelId="{DF443EC8-01D9-4E23-B301-88CF537808D2}" type="parTrans" cxnId="{9E50A54A-5D50-4194-9E01-1E85CF166335}">
      <dgm:prSet/>
      <dgm:spPr/>
      <dgm:t>
        <a:bodyPr/>
        <a:lstStyle/>
        <a:p>
          <a:endParaRPr lang="ru-RU"/>
        </a:p>
      </dgm:t>
    </dgm:pt>
    <dgm:pt modelId="{C80973BE-3657-4A9F-B0B4-0296E17021EB}" type="sibTrans" cxnId="{9E50A54A-5D50-4194-9E01-1E85CF166335}">
      <dgm:prSet/>
      <dgm:spPr/>
      <dgm:t>
        <a:bodyPr/>
        <a:lstStyle/>
        <a:p>
          <a:endParaRPr lang="ru-RU"/>
        </a:p>
      </dgm:t>
    </dgm:pt>
    <dgm:pt modelId="{EA7722E6-D9CA-481E-89A6-727E961358D0}">
      <dgm:prSet phldrT="[Текст]"/>
      <dgm:spPr/>
      <dgm:t>
        <a:bodyPr/>
        <a:lstStyle/>
        <a:p>
          <a:r>
            <a:rPr lang="ru-RU" dirty="0" smtClean="0"/>
            <a:t>Падав </a:t>
          </a:r>
          <a:r>
            <a:rPr lang="ru-RU" dirty="0" err="1" smtClean="0"/>
            <a:t>життєвий</a:t>
          </a:r>
          <a:r>
            <a:rPr lang="ru-RU" dirty="0" smtClean="0"/>
            <a:t> </a:t>
          </a:r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населення</a:t>
          </a:r>
          <a:endParaRPr lang="ru-RU" dirty="0"/>
        </a:p>
      </dgm:t>
    </dgm:pt>
    <dgm:pt modelId="{A92D557F-1CDD-472F-B632-59AC5C5506D8}" type="parTrans" cxnId="{3304ACDB-0D1A-4364-8732-D3E257176A0C}">
      <dgm:prSet/>
      <dgm:spPr/>
      <dgm:t>
        <a:bodyPr/>
        <a:lstStyle/>
        <a:p>
          <a:endParaRPr lang="ru-RU"/>
        </a:p>
      </dgm:t>
    </dgm:pt>
    <dgm:pt modelId="{41064F9C-85D0-4D08-B92D-ED6D322A6BCA}" type="sibTrans" cxnId="{3304ACDB-0D1A-4364-8732-D3E257176A0C}">
      <dgm:prSet/>
      <dgm:spPr/>
      <dgm:t>
        <a:bodyPr/>
        <a:lstStyle/>
        <a:p>
          <a:endParaRPr lang="ru-RU"/>
        </a:p>
      </dgm:t>
    </dgm:pt>
    <dgm:pt modelId="{9E2824CD-EAAE-4323-952E-48AE3959D901}">
      <dgm:prSet phldrT="[Текст]"/>
      <dgm:spPr/>
      <dgm:t>
        <a:bodyPr/>
        <a:lstStyle/>
        <a:p>
          <a:r>
            <a:rPr lang="uk-UA" dirty="0" smtClean="0"/>
            <a:t>3.</a:t>
          </a:r>
          <a:endParaRPr lang="ru-RU" dirty="0"/>
        </a:p>
      </dgm:t>
    </dgm:pt>
    <dgm:pt modelId="{E63D0A17-BDE9-4710-ACA5-28B53073BA90}" type="parTrans" cxnId="{B5DDB9C7-F2BE-4E5E-8E94-F08B56AC682F}">
      <dgm:prSet/>
      <dgm:spPr/>
      <dgm:t>
        <a:bodyPr/>
        <a:lstStyle/>
        <a:p>
          <a:endParaRPr lang="ru-RU"/>
        </a:p>
      </dgm:t>
    </dgm:pt>
    <dgm:pt modelId="{90F0B693-C56D-4956-BA69-650CA9F4ABE1}" type="sibTrans" cxnId="{B5DDB9C7-F2BE-4E5E-8E94-F08B56AC682F}">
      <dgm:prSet/>
      <dgm:spPr/>
      <dgm:t>
        <a:bodyPr/>
        <a:lstStyle/>
        <a:p>
          <a:endParaRPr lang="ru-RU"/>
        </a:p>
      </dgm:t>
    </dgm:pt>
    <dgm:pt modelId="{A7CA8713-2515-47EE-8CF4-F5B8F4436E0B}">
      <dgm:prSet phldrT="[Текст]"/>
      <dgm:spPr/>
      <dgm:t>
        <a:bodyPr/>
        <a:lstStyle/>
        <a:p>
          <a:r>
            <a:rPr lang="uk-UA" dirty="0" smtClean="0"/>
            <a:t>Погіршення у с</a:t>
          </a:r>
          <a:r>
            <a:rPr lang="en-US" dirty="0" smtClean="0"/>
            <a:t>/</a:t>
          </a:r>
          <a:r>
            <a:rPr lang="uk-UA" dirty="0" smtClean="0"/>
            <a:t>г</a:t>
          </a:r>
          <a:endParaRPr lang="ru-RU" dirty="0"/>
        </a:p>
      </dgm:t>
    </dgm:pt>
    <dgm:pt modelId="{E7ABA7AB-5A2B-418E-B816-258C7D9CCFD3}" type="parTrans" cxnId="{F482C24A-B79E-4C0D-ACFB-1559E147EBDE}">
      <dgm:prSet/>
      <dgm:spPr/>
      <dgm:t>
        <a:bodyPr/>
        <a:lstStyle/>
        <a:p>
          <a:endParaRPr lang="ru-RU"/>
        </a:p>
      </dgm:t>
    </dgm:pt>
    <dgm:pt modelId="{BFE82240-86F5-420C-8FC9-08014E978A04}" type="sibTrans" cxnId="{F482C24A-B79E-4C0D-ACFB-1559E147EBDE}">
      <dgm:prSet/>
      <dgm:spPr/>
      <dgm:t>
        <a:bodyPr/>
        <a:lstStyle/>
        <a:p>
          <a:endParaRPr lang="ru-RU"/>
        </a:p>
      </dgm:t>
    </dgm:pt>
    <dgm:pt modelId="{06512383-4126-46F3-930C-7BF921246EBB}">
      <dgm:prSet phldrT="[Текст]"/>
      <dgm:spPr/>
      <dgm:t>
        <a:bodyPr/>
        <a:lstStyle/>
        <a:p>
          <a:r>
            <a:rPr lang="ru-RU" smtClean="0"/>
            <a:t>Різкий спад виробництва в енергетиці</a:t>
          </a:r>
          <a:endParaRPr lang="ru-RU" dirty="0"/>
        </a:p>
      </dgm:t>
    </dgm:pt>
    <dgm:pt modelId="{59F6F5F2-13DD-4269-960E-E8D06C7A9007}" type="parTrans" cxnId="{9E94A7DB-E26A-4F7B-A339-517BD6AAC0A4}">
      <dgm:prSet/>
      <dgm:spPr/>
      <dgm:t>
        <a:bodyPr/>
        <a:lstStyle/>
        <a:p>
          <a:endParaRPr lang="ru-RU"/>
        </a:p>
      </dgm:t>
    </dgm:pt>
    <dgm:pt modelId="{9E3E70AC-6353-416D-9519-10F5873A2F61}" type="sibTrans" cxnId="{9E94A7DB-E26A-4F7B-A339-517BD6AAC0A4}">
      <dgm:prSet/>
      <dgm:spPr/>
      <dgm:t>
        <a:bodyPr/>
        <a:lstStyle/>
        <a:p>
          <a:endParaRPr lang="ru-RU"/>
        </a:p>
      </dgm:t>
    </dgm:pt>
    <dgm:pt modelId="{981630E0-D770-4FE0-8813-1714C40D39AC}" type="pres">
      <dgm:prSet presAssocID="{A25B7D60-717F-4DF6-B563-9A3DBAE958C2}" presName="linearFlow" presStyleCnt="0">
        <dgm:presLayoutVars>
          <dgm:dir/>
          <dgm:animLvl val="lvl"/>
          <dgm:resizeHandles val="exact"/>
        </dgm:presLayoutVars>
      </dgm:prSet>
      <dgm:spPr/>
    </dgm:pt>
    <dgm:pt modelId="{20B947A9-5F49-48A9-89E8-75FA4E8DA900}" type="pres">
      <dgm:prSet presAssocID="{F86B3383-3ECF-4BD1-BBBF-5A0D4A6BE418}" presName="composite" presStyleCnt="0"/>
      <dgm:spPr/>
    </dgm:pt>
    <dgm:pt modelId="{0E967686-73F3-4167-9C02-005BF3941BAF}" type="pres">
      <dgm:prSet presAssocID="{F86B3383-3ECF-4BD1-BBBF-5A0D4A6BE41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5EF1241-197A-4D9E-83A0-080074C82425}" type="pres">
      <dgm:prSet presAssocID="{F86B3383-3ECF-4BD1-BBBF-5A0D4A6BE41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C8B1E-6398-43C9-BB42-1F5DEEE8C9AB}" type="pres">
      <dgm:prSet presAssocID="{F0C4DF8F-50B5-490C-A7BA-A65E532332C3}" presName="sp" presStyleCnt="0"/>
      <dgm:spPr/>
    </dgm:pt>
    <dgm:pt modelId="{8C3FD4BA-6328-4F6E-9CDE-E311188C3907}" type="pres">
      <dgm:prSet presAssocID="{3C9CEFE3-12E3-41CC-B14F-990BE08D3D79}" presName="composite" presStyleCnt="0"/>
      <dgm:spPr/>
    </dgm:pt>
    <dgm:pt modelId="{55B071A8-B149-45FC-9F7A-8AAD94B7E20A}" type="pres">
      <dgm:prSet presAssocID="{3C9CEFE3-12E3-41CC-B14F-990BE08D3D7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53080F3-449A-4635-9D0B-11B34B9F9162}" type="pres">
      <dgm:prSet presAssocID="{3C9CEFE3-12E3-41CC-B14F-990BE08D3D7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ED64A-363B-4BB2-BB88-ABA36955C763}" type="pres">
      <dgm:prSet presAssocID="{3118B0EF-5709-43C8-8FB0-EFE083536786}" presName="sp" presStyleCnt="0"/>
      <dgm:spPr/>
    </dgm:pt>
    <dgm:pt modelId="{3A7F8D4C-E2FA-4C90-9A53-3B40AF6397D4}" type="pres">
      <dgm:prSet presAssocID="{9E2824CD-EAAE-4323-952E-48AE3959D901}" presName="composite" presStyleCnt="0"/>
      <dgm:spPr/>
    </dgm:pt>
    <dgm:pt modelId="{B6B5D273-2F01-498A-B863-CC18C9289920}" type="pres">
      <dgm:prSet presAssocID="{9E2824CD-EAAE-4323-952E-48AE3959D90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C6F2D67-3F7F-42A4-A015-26F7905B82B8}" type="pres">
      <dgm:prSet presAssocID="{9E2824CD-EAAE-4323-952E-48AE3959D90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50A54A-5D50-4194-9E01-1E85CF166335}" srcId="{3C9CEFE3-12E3-41CC-B14F-990BE08D3D79}" destId="{F519A12D-229A-457A-946A-7BE389D8E28F}" srcOrd="0" destOrd="0" parTransId="{DF443EC8-01D9-4E23-B301-88CF537808D2}" sibTransId="{C80973BE-3657-4A9F-B0B4-0296E17021EB}"/>
    <dgm:cxn modelId="{2567C923-47E2-4601-B4CC-ED72B7B8099D}" type="presOf" srcId="{86D5DDA6-A8F5-4A54-9197-FE528A997EEC}" destId="{95EF1241-197A-4D9E-83A0-080074C82425}" srcOrd="0" destOrd="0" presId="urn:microsoft.com/office/officeart/2005/8/layout/chevron2"/>
    <dgm:cxn modelId="{890D88CE-C496-4E7F-B98B-036E6111008D}" type="presOf" srcId="{F86B3383-3ECF-4BD1-BBBF-5A0D4A6BE418}" destId="{0E967686-73F3-4167-9C02-005BF3941BAF}" srcOrd="0" destOrd="0" presId="urn:microsoft.com/office/officeart/2005/8/layout/chevron2"/>
    <dgm:cxn modelId="{14BBCB54-1497-4B52-A0AF-39C311FC5C91}" type="presOf" srcId="{06512383-4126-46F3-930C-7BF921246EBB}" destId="{95EF1241-197A-4D9E-83A0-080074C82425}" srcOrd="0" destOrd="1" presId="urn:microsoft.com/office/officeart/2005/8/layout/chevron2"/>
    <dgm:cxn modelId="{07AE31C7-7D28-4CC6-B71E-DE49D33D9DBB}" type="presOf" srcId="{A25B7D60-717F-4DF6-B563-9A3DBAE958C2}" destId="{981630E0-D770-4FE0-8813-1714C40D39AC}" srcOrd="0" destOrd="0" presId="urn:microsoft.com/office/officeart/2005/8/layout/chevron2"/>
    <dgm:cxn modelId="{F482C24A-B79E-4C0D-ACFB-1559E147EBDE}" srcId="{9E2824CD-EAAE-4323-952E-48AE3959D901}" destId="{A7CA8713-2515-47EE-8CF4-F5B8F4436E0B}" srcOrd="0" destOrd="0" parTransId="{E7ABA7AB-5A2B-418E-B816-258C7D9CCFD3}" sibTransId="{BFE82240-86F5-420C-8FC9-08014E978A04}"/>
    <dgm:cxn modelId="{BF768B6A-A979-476F-AD61-1E3054F43A8A}" srcId="{A25B7D60-717F-4DF6-B563-9A3DBAE958C2}" destId="{3C9CEFE3-12E3-41CC-B14F-990BE08D3D79}" srcOrd="1" destOrd="0" parTransId="{1698FFE9-DCA2-4E77-B6EA-8064D81DD428}" sibTransId="{3118B0EF-5709-43C8-8FB0-EFE083536786}"/>
    <dgm:cxn modelId="{064A0AE1-EA03-4A0C-8FDD-21624D30ED08}" type="presOf" srcId="{3C9CEFE3-12E3-41CC-B14F-990BE08D3D79}" destId="{55B071A8-B149-45FC-9F7A-8AAD94B7E20A}" srcOrd="0" destOrd="0" presId="urn:microsoft.com/office/officeart/2005/8/layout/chevron2"/>
    <dgm:cxn modelId="{6522292E-8C51-4745-874A-211323AC9F94}" type="presOf" srcId="{A7CA8713-2515-47EE-8CF4-F5B8F4436E0B}" destId="{5C6F2D67-3F7F-42A4-A015-26F7905B82B8}" srcOrd="0" destOrd="0" presId="urn:microsoft.com/office/officeart/2005/8/layout/chevron2"/>
    <dgm:cxn modelId="{1300B10E-3D35-4E55-8128-67D6F730CAFB}" srcId="{F86B3383-3ECF-4BD1-BBBF-5A0D4A6BE418}" destId="{86D5DDA6-A8F5-4A54-9197-FE528A997EEC}" srcOrd="0" destOrd="0" parTransId="{CEC5443F-35DC-4472-B904-6E8EED2F0FCE}" sibTransId="{6422136C-50B7-4311-A905-FEE208E232AE}"/>
    <dgm:cxn modelId="{E1A75EE4-0C73-4ABF-850B-538995BA4C14}" type="presOf" srcId="{F519A12D-229A-457A-946A-7BE389D8E28F}" destId="{853080F3-449A-4635-9D0B-11B34B9F9162}" srcOrd="0" destOrd="0" presId="urn:microsoft.com/office/officeart/2005/8/layout/chevron2"/>
    <dgm:cxn modelId="{847121E0-0B66-45B7-A707-9EE99F007D1F}" type="presOf" srcId="{9E2824CD-EAAE-4323-952E-48AE3959D901}" destId="{B6B5D273-2F01-498A-B863-CC18C9289920}" srcOrd="0" destOrd="0" presId="urn:microsoft.com/office/officeart/2005/8/layout/chevron2"/>
    <dgm:cxn modelId="{9E94A7DB-E26A-4F7B-A339-517BD6AAC0A4}" srcId="{F86B3383-3ECF-4BD1-BBBF-5A0D4A6BE418}" destId="{06512383-4126-46F3-930C-7BF921246EBB}" srcOrd="1" destOrd="0" parTransId="{59F6F5F2-13DD-4269-960E-E8D06C7A9007}" sibTransId="{9E3E70AC-6353-416D-9519-10F5873A2F61}"/>
    <dgm:cxn modelId="{59C6572A-DE04-43FF-9FA2-BAEB38F8F1EE}" type="presOf" srcId="{EA7722E6-D9CA-481E-89A6-727E961358D0}" destId="{853080F3-449A-4635-9D0B-11B34B9F9162}" srcOrd="0" destOrd="1" presId="urn:microsoft.com/office/officeart/2005/8/layout/chevron2"/>
    <dgm:cxn modelId="{89187FD9-5A27-484B-9A7E-A23845007FDB}" srcId="{A25B7D60-717F-4DF6-B563-9A3DBAE958C2}" destId="{F86B3383-3ECF-4BD1-BBBF-5A0D4A6BE418}" srcOrd="0" destOrd="0" parTransId="{AA352770-0356-4D14-8DA9-8F6FB5BDB0BF}" sibTransId="{F0C4DF8F-50B5-490C-A7BA-A65E532332C3}"/>
    <dgm:cxn modelId="{B5DDB9C7-F2BE-4E5E-8E94-F08B56AC682F}" srcId="{A25B7D60-717F-4DF6-B563-9A3DBAE958C2}" destId="{9E2824CD-EAAE-4323-952E-48AE3959D901}" srcOrd="2" destOrd="0" parTransId="{E63D0A17-BDE9-4710-ACA5-28B53073BA90}" sibTransId="{90F0B693-C56D-4956-BA69-650CA9F4ABE1}"/>
    <dgm:cxn modelId="{3304ACDB-0D1A-4364-8732-D3E257176A0C}" srcId="{3C9CEFE3-12E3-41CC-B14F-990BE08D3D79}" destId="{EA7722E6-D9CA-481E-89A6-727E961358D0}" srcOrd="1" destOrd="0" parTransId="{A92D557F-1CDD-472F-B632-59AC5C5506D8}" sibTransId="{41064F9C-85D0-4D08-B92D-ED6D322A6BCA}"/>
    <dgm:cxn modelId="{6214ED67-D405-45AF-A81B-55C2D9DA90C7}" type="presParOf" srcId="{981630E0-D770-4FE0-8813-1714C40D39AC}" destId="{20B947A9-5F49-48A9-89E8-75FA4E8DA900}" srcOrd="0" destOrd="0" presId="urn:microsoft.com/office/officeart/2005/8/layout/chevron2"/>
    <dgm:cxn modelId="{F03F18B0-385D-484D-A236-72419C67BBA8}" type="presParOf" srcId="{20B947A9-5F49-48A9-89E8-75FA4E8DA900}" destId="{0E967686-73F3-4167-9C02-005BF3941BAF}" srcOrd="0" destOrd="0" presId="urn:microsoft.com/office/officeart/2005/8/layout/chevron2"/>
    <dgm:cxn modelId="{69603584-AADD-4AC5-AC98-A6EF320AA76B}" type="presParOf" srcId="{20B947A9-5F49-48A9-89E8-75FA4E8DA900}" destId="{95EF1241-197A-4D9E-83A0-080074C82425}" srcOrd="1" destOrd="0" presId="urn:microsoft.com/office/officeart/2005/8/layout/chevron2"/>
    <dgm:cxn modelId="{E11CB4BD-156A-4CC9-A708-68A89C6D5BCC}" type="presParOf" srcId="{981630E0-D770-4FE0-8813-1714C40D39AC}" destId="{EBFC8B1E-6398-43C9-BB42-1F5DEEE8C9AB}" srcOrd="1" destOrd="0" presId="urn:microsoft.com/office/officeart/2005/8/layout/chevron2"/>
    <dgm:cxn modelId="{F6767F95-85D8-4E0F-B817-C1CF3A1CA7E0}" type="presParOf" srcId="{981630E0-D770-4FE0-8813-1714C40D39AC}" destId="{8C3FD4BA-6328-4F6E-9CDE-E311188C3907}" srcOrd="2" destOrd="0" presId="urn:microsoft.com/office/officeart/2005/8/layout/chevron2"/>
    <dgm:cxn modelId="{3B22F84A-FE62-49E2-97A9-CA648C520DFD}" type="presParOf" srcId="{8C3FD4BA-6328-4F6E-9CDE-E311188C3907}" destId="{55B071A8-B149-45FC-9F7A-8AAD94B7E20A}" srcOrd="0" destOrd="0" presId="urn:microsoft.com/office/officeart/2005/8/layout/chevron2"/>
    <dgm:cxn modelId="{FDB0C805-AF3B-4077-88D6-03CB70A0B2A8}" type="presParOf" srcId="{8C3FD4BA-6328-4F6E-9CDE-E311188C3907}" destId="{853080F3-449A-4635-9D0B-11B34B9F9162}" srcOrd="1" destOrd="0" presId="urn:microsoft.com/office/officeart/2005/8/layout/chevron2"/>
    <dgm:cxn modelId="{0E89CB6A-DB79-4AC1-A143-2935C52AA3E5}" type="presParOf" srcId="{981630E0-D770-4FE0-8813-1714C40D39AC}" destId="{2A5ED64A-363B-4BB2-BB88-ABA36955C763}" srcOrd="3" destOrd="0" presId="urn:microsoft.com/office/officeart/2005/8/layout/chevron2"/>
    <dgm:cxn modelId="{A359567D-17CF-464D-B73B-2F85FF096467}" type="presParOf" srcId="{981630E0-D770-4FE0-8813-1714C40D39AC}" destId="{3A7F8D4C-E2FA-4C90-9A53-3B40AF6397D4}" srcOrd="4" destOrd="0" presId="urn:microsoft.com/office/officeart/2005/8/layout/chevron2"/>
    <dgm:cxn modelId="{292992A3-4D73-4C72-A26D-92255DD6493B}" type="presParOf" srcId="{3A7F8D4C-E2FA-4C90-9A53-3B40AF6397D4}" destId="{B6B5D273-2F01-498A-B863-CC18C9289920}" srcOrd="0" destOrd="0" presId="urn:microsoft.com/office/officeart/2005/8/layout/chevron2"/>
    <dgm:cxn modelId="{968254BA-A8BD-461D-B0C4-58EFE8096F15}" type="presParOf" srcId="{3A7F8D4C-E2FA-4C90-9A53-3B40AF6397D4}" destId="{5C6F2D67-3F7F-42A4-A015-26F7905B82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ACA39A-5EC1-4FF9-AEAD-556CB2AAFF11}" type="doc">
      <dgm:prSet loTypeId="urn:microsoft.com/office/officeart/2008/layout/RadialCluster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576D92D-82FB-48AB-8255-375AC986ABBA}">
      <dgm:prSet phldrT="[Текст]"/>
      <dgm:spPr/>
      <dgm:t>
        <a:bodyPr/>
        <a:lstStyle/>
        <a:p>
          <a:r>
            <a:rPr lang="uk-UA" u="sng" dirty="0" smtClean="0"/>
            <a:t>Розкол ІНК</a:t>
          </a:r>
          <a:endParaRPr lang="ru-RU" u="sng" dirty="0"/>
        </a:p>
      </dgm:t>
    </dgm:pt>
    <dgm:pt modelId="{6B38EFFA-6408-4762-9F9B-7240915E4FF8}" type="parTrans" cxnId="{9AD988B4-BB16-4232-8246-7A58C95376ED}">
      <dgm:prSet/>
      <dgm:spPr/>
      <dgm:t>
        <a:bodyPr/>
        <a:lstStyle/>
        <a:p>
          <a:endParaRPr lang="ru-RU"/>
        </a:p>
      </dgm:t>
    </dgm:pt>
    <dgm:pt modelId="{E31E3FFD-7938-4E1A-B8F6-CA74877C6879}" type="sibTrans" cxnId="{9AD988B4-BB16-4232-8246-7A58C95376ED}">
      <dgm:prSet/>
      <dgm:spPr/>
      <dgm:t>
        <a:bodyPr/>
        <a:lstStyle/>
        <a:p>
          <a:endParaRPr lang="ru-RU"/>
        </a:p>
      </dgm:t>
    </dgm:pt>
    <dgm:pt modelId="{498F3F37-D60C-4ED7-BA79-22C0B26C5D55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bg1"/>
              </a:solidFill>
            </a:rPr>
            <a:t>Індійський</a:t>
          </a:r>
          <a:r>
            <a:rPr lang="ru-RU" sz="1600" b="1" dirty="0" smtClean="0">
              <a:solidFill>
                <a:schemeClr val="bg1"/>
              </a:solidFill>
            </a:rPr>
            <a:t> </a:t>
          </a:r>
          <a:r>
            <a:rPr lang="ru-RU" sz="1600" b="1" dirty="0" err="1" smtClean="0">
              <a:solidFill>
                <a:schemeClr val="bg1"/>
              </a:solidFill>
            </a:rPr>
            <a:t>національний</a:t>
          </a:r>
          <a:r>
            <a:rPr lang="ru-RU" sz="1600" b="1" dirty="0" smtClean="0">
              <a:solidFill>
                <a:schemeClr val="bg1"/>
              </a:solidFill>
            </a:rPr>
            <a:t> </a:t>
          </a:r>
          <a:r>
            <a:rPr lang="ru-RU" sz="1600" b="1" dirty="0" err="1" smtClean="0">
              <a:solidFill>
                <a:schemeClr val="bg1"/>
              </a:solidFill>
            </a:rPr>
            <a:t>конгрес</a:t>
          </a:r>
          <a:r>
            <a:rPr lang="ru-RU" sz="1600" b="1" dirty="0" smtClean="0">
              <a:solidFill>
                <a:schemeClr val="bg1"/>
              </a:solidFill>
            </a:rPr>
            <a:t> (</a:t>
          </a:r>
          <a:r>
            <a:rPr lang="ru-RU" sz="1600" b="1" dirty="0" err="1" smtClean="0">
              <a:solidFill>
                <a:schemeClr val="bg1"/>
              </a:solidFill>
            </a:rPr>
            <a:t>Індіри</a:t>
          </a:r>
          <a:r>
            <a:rPr lang="ru-RU" sz="1600" b="1" dirty="0" smtClean="0">
              <a:solidFill>
                <a:schemeClr val="bg1"/>
              </a:solidFill>
            </a:rPr>
            <a:t>)</a:t>
          </a:r>
          <a:endParaRPr lang="ru-RU" sz="1600" b="1" dirty="0">
            <a:solidFill>
              <a:schemeClr val="bg1"/>
            </a:solidFill>
          </a:endParaRPr>
        </a:p>
      </dgm:t>
    </dgm:pt>
    <dgm:pt modelId="{64ADA796-7431-43EC-8CB5-C631FFAD4DF4}" type="parTrans" cxnId="{DBECDFA5-8345-4F8C-96D3-12C8587458BF}">
      <dgm:prSet/>
      <dgm:spPr/>
      <dgm:t>
        <a:bodyPr/>
        <a:lstStyle/>
        <a:p>
          <a:endParaRPr lang="ru-RU"/>
        </a:p>
      </dgm:t>
    </dgm:pt>
    <dgm:pt modelId="{89B1C8F9-73F7-4B6C-8A5A-48EB5AC5FC3F}" type="sibTrans" cxnId="{DBECDFA5-8345-4F8C-96D3-12C8587458BF}">
      <dgm:prSet/>
      <dgm:spPr/>
      <dgm:t>
        <a:bodyPr/>
        <a:lstStyle/>
        <a:p>
          <a:endParaRPr lang="ru-RU"/>
        </a:p>
      </dgm:t>
    </dgm:pt>
    <dgm:pt modelId="{B378EBB9-8B36-4C85-BA35-FD5D24A8CB9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«</a:t>
          </a:r>
          <a:r>
            <a:rPr lang="ru-RU" sz="2400" b="1" dirty="0" err="1" smtClean="0">
              <a:solidFill>
                <a:schemeClr val="bg1"/>
              </a:solidFill>
            </a:rPr>
            <a:t>Джаната</a:t>
          </a:r>
          <a:r>
            <a:rPr lang="ru-RU" sz="2400" b="1" dirty="0" smtClean="0">
              <a:solidFill>
                <a:schemeClr val="bg1"/>
              </a:solidFill>
            </a:rPr>
            <a:t> </a:t>
          </a:r>
          <a:r>
            <a:rPr lang="ru-RU" sz="2400" b="1" dirty="0" err="1" smtClean="0">
              <a:solidFill>
                <a:schemeClr val="bg1"/>
              </a:solidFill>
            </a:rPr>
            <a:t>парті</a:t>
          </a:r>
          <a:r>
            <a:rPr lang="ru-RU" sz="2400" b="1" dirty="0" smtClean="0">
              <a:solidFill>
                <a:schemeClr val="bg1"/>
              </a:solidFill>
            </a:rPr>
            <a:t>»</a:t>
          </a:r>
          <a:endParaRPr lang="ru-RU" sz="2400" b="1" dirty="0">
            <a:solidFill>
              <a:schemeClr val="bg1"/>
            </a:solidFill>
          </a:endParaRPr>
        </a:p>
      </dgm:t>
    </dgm:pt>
    <dgm:pt modelId="{FF06F63E-3102-4E2A-8937-5C012A6127EB}" type="parTrans" cxnId="{38F0871D-4037-497A-8EDD-231E621880E9}">
      <dgm:prSet/>
      <dgm:spPr/>
      <dgm:t>
        <a:bodyPr/>
        <a:lstStyle/>
        <a:p>
          <a:endParaRPr lang="ru-RU"/>
        </a:p>
      </dgm:t>
    </dgm:pt>
    <dgm:pt modelId="{E8FF7AD4-36F6-44C2-8D65-9D59D692F4F0}" type="sibTrans" cxnId="{38F0871D-4037-497A-8EDD-231E621880E9}">
      <dgm:prSet/>
      <dgm:spPr/>
      <dgm:t>
        <a:bodyPr/>
        <a:lstStyle/>
        <a:p>
          <a:endParaRPr lang="ru-RU"/>
        </a:p>
      </dgm:t>
    </dgm:pt>
    <dgm:pt modelId="{8C8F6E5F-5AA1-4CCB-BF94-CD0E812858FD}">
      <dgm:prSet phldrT="[Текст]"/>
      <dgm:spPr/>
      <dgm:t>
        <a:bodyPr/>
        <a:lstStyle/>
        <a:p>
          <a:endParaRPr lang="ru-RU" dirty="0"/>
        </a:p>
      </dgm:t>
    </dgm:pt>
    <dgm:pt modelId="{08B3273D-6AB6-4157-B98F-A6C9A6F67E89}" type="parTrans" cxnId="{55C0A4E9-B9DA-4973-8015-D9D6DDA6FAF4}">
      <dgm:prSet/>
      <dgm:spPr/>
      <dgm:t>
        <a:bodyPr/>
        <a:lstStyle/>
        <a:p>
          <a:endParaRPr lang="ru-RU"/>
        </a:p>
      </dgm:t>
    </dgm:pt>
    <dgm:pt modelId="{BB5CA22A-4AD5-46D0-A6CE-B8B2C19C0764}" type="sibTrans" cxnId="{55C0A4E9-B9DA-4973-8015-D9D6DDA6FAF4}">
      <dgm:prSet/>
      <dgm:spPr/>
      <dgm:t>
        <a:bodyPr/>
        <a:lstStyle/>
        <a:p>
          <a:endParaRPr lang="ru-RU"/>
        </a:p>
      </dgm:t>
    </dgm:pt>
    <dgm:pt modelId="{1BF47F6E-6390-49E5-82E8-B15D8F28518E}" type="pres">
      <dgm:prSet presAssocID="{A4ACA39A-5EC1-4FF9-AEAD-556CB2AAFF1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3778641-E783-4C7D-A43B-099F0BE6C6A0}" type="pres">
      <dgm:prSet presAssocID="{4576D92D-82FB-48AB-8255-375AC986ABBA}" presName="singleCycle" presStyleCnt="0"/>
      <dgm:spPr/>
    </dgm:pt>
    <dgm:pt modelId="{4E257F3C-615B-4B1A-9D55-691BB17B2CAA}" type="pres">
      <dgm:prSet presAssocID="{4576D92D-82FB-48AB-8255-375AC986ABBA}" presName="singleCenter" presStyleLbl="node1" presStyleIdx="0" presStyleCnt="3">
        <dgm:presLayoutVars>
          <dgm:chMax val="7"/>
          <dgm:chPref val="7"/>
        </dgm:presLayoutVars>
      </dgm:prSet>
      <dgm:spPr/>
    </dgm:pt>
    <dgm:pt modelId="{8DC0AE91-2BA7-4B1F-B7F6-E43CA5938E24}" type="pres">
      <dgm:prSet presAssocID="{64ADA796-7431-43EC-8CB5-C631FFAD4DF4}" presName="Name56" presStyleLbl="parChTrans1D2" presStyleIdx="0" presStyleCnt="2"/>
      <dgm:spPr/>
    </dgm:pt>
    <dgm:pt modelId="{F14106C5-45B7-4A87-BC4B-35752CA8FAF2}" type="pres">
      <dgm:prSet presAssocID="{498F3F37-D60C-4ED7-BA79-22C0B26C5D55}" presName="text0" presStyleLbl="node1" presStyleIdx="1" presStyleCnt="3" custScaleX="155886" custScaleY="123541" custRadScaleRad="100068" custRadScaleInc="1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B3D23-DA19-4FFD-996D-F434FDC02D56}" type="pres">
      <dgm:prSet presAssocID="{FF06F63E-3102-4E2A-8937-5C012A6127EB}" presName="Name56" presStyleLbl="parChTrans1D2" presStyleIdx="1" presStyleCnt="2"/>
      <dgm:spPr/>
    </dgm:pt>
    <dgm:pt modelId="{D576C4C3-1C3E-4DDF-BF8F-97C0B17CE723}" type="pres">
      <dgm:prSet presAssocID="{B378EBB9-8B36-4C85-BA35-FD5D24A8CB98}" presName="text0" presStyleLbl="node1" presStyleIdx="2" presStyleCnt="3" custScaleX="177597" custScaleY="124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ED9892-31D4-4A10-93FB-262E23EC79CC}" type="presOf" srcId="{498F3F37-D60C-4ED7-BA79-22C0B26C5D55}" destId="{F14106C5-45B7-4A87-BC4B-35752CA8FAF2}" srcOrd="0" destOrd="0" presId="urn:microsoft.com/office/officeart/2008/layout/RadialCluster"/>
    <dgm:cxn modelId="{9AD988B4-BB16-4232-8246-7A58C95376ED}" srcId="{A4ACA39A-5EC1-4FF9-AEAD-556CB2AAFF11}" destId="{4576D92D-82FB-48AB-8255-375AC986ABBA}" srcOrd="0" destOrd="0" parTransId="{6B38EFFA-6408-4762-9F9B-7240915E4FF8}" sibTransId="{E31E3FFD-7938-4E1A-B8F6-CA74877C6879}"/>
    <dgm:cxn modelId="{C84D547E-C035-4A50-8912-D2CC9DDE1F04}" type="presOf" srcId="{A4ACA39A-5EC1-4FF9-AEAD-556CB2AAFF11}" destId="{1BF47F6E-6390-49E5-82E8-B15D8F28518E}" srcOrd="0" destOrd="0" presId="urn:microsoft.com/office/officeart/2008/layout/RadialCluster"/>
    <dgm:cxn modelId="{6B8F203D-F9DF-4F27-8490-53FA8658FBE6}" type="presOf" srcId="{4576D92D-82FB-48AB-8255-375AC986ABBA}" destId="{4E257F3C-615B-4B1A-9D55-691BB17B2CAA}" srcOrd="0" destOrd="0" presId="urn:microsoft.com/office/officeart/2008/layout/RadialCluster"/>
    <dgm:cxn modelId="{543EB4A3-C4D2-48AE-9852-30C971333FC0}" type="presOf" srcId="{B378EBB9-8B36-4C85-BA35-FD5D24A8CB98}" destId="{D576C4C3-1C3E-4DDF-BF8F-97C0B17CE723}" srcOrd="0" destOrd="0" presId="urn:microsoft.com/office/officeart/2008/layout/RadialCluster"/>
    <dgm:cxn modelId="{55C0A4E9-B9DA-4973-8015-D9D6DDA6FAF4}" srcId="{A4ACA39A-5EC1-4FF9-AEAD-556CB2AAFF11}" destId="{8C8F6E5F-5AA1-4CCB-BF94-CD0E812858FD}" srcOrd="1" destOrd="0" parTransId="{08B3273D-6AB6-4157-B98F-A6C9A6F67E89}" sibTransId="{BB5CA22A-4AD5-46D0-A6CE-B8B2C19C0764}"/>
    <dgm:cxn modelId="{38F0871D-4037-497A-8EDD-231E621880E9}" srcId="{4576D92D-82FB-48AB-8255-375AC986ABBA}" destId="{B378EBB9-8B36-4C85-BA35-FD5D24A8CB98}" srcOrd="1" destOrd="0" parTransId="{FF06F63E-3102-4E2A-8937-5C012A6127EB}" sibTransId="{E8FF7AD4-36F6-44C2-8D65-9D59D692F4F0}"/>
    <dgm:cxn modelId="{DBECDFA5-8345-4F8C-96D3-12C8587458BF}" srcId="{4576D92D-82FB-48AB-8255-375AC986ABBA}" destId="{498F3F37-D60C-4ED7-BA79-22C0B26C5D55}" srcOrd="0" destOrd="0" parTransId="{64ADA796-7431-43EC-8CB5-C631FFAD4DF4}" sibTransId="{89B1C8F9-73F7-4B6C-8A5A-48EB5AC5FC3F}"/>
    <dgm:cxn modelId="{0D731EDB-D759-4A87-B601-800BA2D779FB}" type="presOf" srcId="{64ADA796-7431-43EC-8CB5-C631FFAD4DF4}" destId="{8DC0AE91-2BA7-4B1F-B7F6-E43CA5938E24}" srcOrd="0" destOrd="0" presId="urn:microsoft.com/office/officeart/2008/layout/RadialCluster"/>
    <dgm:cxn modelId="{F9450BA2-7BEB-4886-83D4-BEC5EACCE349}" type="presOf" srcId="{FF06F63E-3102-4E2A-8937-5C012A6127EB}" destId="{BC2B3D23-DA19-4FFD-996D-F434FDC02D56}" srcOrd="0" destOrd="0" presId="urn:microsoft.com/office/officeart/2008/layout/RadialCluster"/>
    <dgm:cxn modelId="{911AF73D-D5CD-4A52-93F9-38C899B8F4FC}" type="presParOf" srcId="{1BF47F6E-6390-49E5-82E8-B15D8F28518E}" destId="{03778641-E783-4C7D-A43B-099F0BE6C6A0}" srcOrd="0" destOrd="0" presId="urn:microsoft.com/office/officeart/2008/layout/RadialCluster"/>
    <dgm:cxn modelId="{6DE8DE55-A7C4-471D-90A4-C5CFE928B239}" type="presParOf" srcId="{03778641-E783-4C7D-A43B-099F0BE6C6A0}" destId="{4E257F3C-615B-4B1A-9D55-691BB17B2CAA}" srcOrd="0" destOrd="0" presId="urn:microsoft.com/office/officeart/2008/layout/RadialCluster"/>
    <dgm:cxn modelId="{CD45E72B-9352-44C2-BAE5-5AA014A82722}" type="presParOf" srcId="{03778641-E783-4C7D-A43B-099F0BE6C6A0}" destId="{8DC0AE91-2BA7-4B1F-B7F6-E43CA5938E24}" srcOrd="1" destOrd="0" presId="urn:microsoft.com/office/officeart/2008/layout/RadialCluster"/>
    <dgm:cxn modelId="{0BE00212-89C7-44E1-BCC4-26DC92E4D8FA}" type="presParOf" srcId="{03778641-E783-4C7D-A43B-099F0BE6C6A0}" destId="{F14106C5-45B7-4A87-BC4B-35752CA8FAF2}" srcOrd="2" destOrd="0" presId="urn:microsoft.com/office/officeart/2008/layout/RadialCluster"/>
    <dgm:cxn modelId="{794AE7C2-92BA-4381-B672-31C64EBA86C1}" type="presParOf" srcId="{03778641-E783-4C7D-A43B-099F0BE6C6A0}" destId="{BC2B3D23-DA19-4FFD-996D-F434FDC02D56}" srcOrd="3" destOrd="0" presId="urn:microsoft.com/office/officeart/2008/layout/RadialCluster"/>
    <dgm:cxn modelId="{0B563943-E37D-45A0-832F-38179CBF158F}" type="presParOf" srcId="{03778641-E783-4C7D-A43B-099F0BE6C6A0}" destId="{D576C4C3-1C3E-4DDF-BF8F-97C0B17CE723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2F9557-8264-46BD-86F1-EFE525FC284E}" type="doc">
      <dgm:prSet loTypeId="urn:microsoft.com/office/officeart/2005/8/layout/process1" loCatId="process" qsTypeId="urn:microsoft.com/office/officeart/2005/8/quickstyle/simple5" qsCatId="simple" csTypeId="urn:microsoft.com/office/officeart/2005/8/colors/colorful3" csCatId="colorful" phldr="1"/>
      <dgm:spPr/>
    </dgm:pt>
    <dgm:pt modelId="{B424257A-FBCA-4E0E-A3E3-33292FD2337B}">
      <dgm:prSet phldrT="[Текст]"/>
      <dgm:spPr/>
      <dgm:t>
        <a:bodyPr/>
        <a:lstStyle/>
        <a:p>
          <a:r>
            <a:rPr lang="uk-UA" b="1" u="sng" dirty="0" smtClean="0">
              <a:solidFill>
                <a:schemeClr val="bg1"/>
              </a:solidFill>
            </a:rPr>
            <a:t>Національний фронт</a:t>
          </a:r>
          <a:endParaRPr lang="ru-RU" b="1" u="sng" dirty="0">
            <a:solidFill>
              <a:schemeClr val="bg1"/>
            </a:solidFill>
          </a:endParaRPr>
        </a:p>
      </dgm:t>
    </dgm:pt>
    <dgm:pt modelId="{C8F99847-21AD-4E86-A9AE-66AE4539FF54}" type="parTrans" cxnId="{C90A5C57-059B-45D2-B55A-B2B5F6D2C668}">
      <dgm:prSet/>
      <dgm:spPr/>
      <dgm:t>
        <a:bodyPr/>
        <a:lstStyle/>
        <a:p>
          <a:endParaRPr lang="ru-RU"/>
        </a:p>
      </dgm:t>
    </dgm:pt>
    <dgm:pt modelId="{D1A89A8D-50AF-4EE6-AFA7-8B029BB63C77}" type="sibTrans" cxnId="{C90A5C57-059B-45D2-B55A-B2B5F6D2C668}">
      <dgm:prSet/>
      <dgm:spPr/>
      <dgm:t>
        <a:bodyPr/>
        <a:lstStyle/>
        <a:p>
          <a:endParaRPr lang="ru-RU"/>
        </a:p>
      </dgm:t>
    </dgm:pt>
    <dgm:pt modelId="{6169E4CA-18FD-424F-AA7F-A7BE5358E4A9}">
      <dgm:prSet phldrT="[Текст]"/>
      <dgm:spPr/>
      <dgm:t>
        <a:bodyPr/>
        <a:lstStyle/>
        <a:p>
          <a:r>
            <a:rPr lang="ru-RU" b="1" u="sng" dirty="0" smtClean="0"/>
            <a:t>"</a:t>
          </a:r>
          <a:r>
            <a:rPr lang="ru-RU" b="1" u="sng" dirty="0" err="1" smtClean="0"/>
            <a:t>Бхаратія</a:t>
          </a:r>
          <a:r>
            <a:rPr lang="ru-RU" b="1" u="sng" dirty="0" smtClean="0"/>
            <a:t> </a:t>
          </a:r>
          <a:r>
            <a:rPr lang="ru-RU" b="1" u="sng" dirty="0" err="1" smtClean="0"/>
            <a:t>джаната</a:t>
          </a:r>
          <a:r>
            <a:rPr lang="ru-RU" b="1" u="sng" dirty="0" smtClean="0"/>
            <a:t> </a:t>
          </a:r>
          <a:r>
            <a:rPr lang="ru-RU" b="1" u="sng" dirty="0" err="1" smtClean="0"/>
            <a:t>парті</a:t>
          </a:r>
          <a:r>
            <a:rPr lang="ru-RU" b="1" u="sng" dirty="0" smtClean="0"/>
            <a:t>" </a:t>
          </a:r>
          <a:endParaRPr lang="ru-RU" b="1" u="sng" dirty="0"/>
        </a:p>
      </dgm:t>
    </dgm:pt>
    <dgm:pt modelId="{0C27CFF4-38DD-406A-B037-02D493258ADB}" type="parTrans" cxnId="{DF2A1368-2953-457E-A7AC-1A0162B5757D}">
      <dgm:prSet/>
      <dgm:spPr/>
      <dgm:t>
        <a:bodyPr/>
        <a:lstStyle/>
        <a:p>
          <a:endParaRPr lang="ru-RU"/>
        </a:p>
      </dgm:t>
    </dgm:pt>
    <dgm:pt modelId="{9AC3A1ED-71B7-444F-8923-991B60AC6991}" type="sibTrans" cxnId="{DF2A1368-2953-457E-A7AC-1A0162B5757D}">
      <dgm:prSet/>
      <dgm:spPr/>
      <dgm:t>
        <a:bodyPr/>
        <a:lstStyle/>
        <a:p>
          <a:endParaRPr lang="ru-RU"/>
        </a:p>
      </dgm:t>
    </dgm:pt>
    <dgm:pt modelId="{1137E3B1-121D-4AAA-B8B5-F2CB7D3D5431}" type="pres">
      <dgm:prSet presAssocID="{C12F9557-8264-46BD-86F1-EFE525FC284E}" presName="Name0" presStyleCnt="0">
        <dgm:presLayoutVars>
          <dgm:dir/>
          <dgm:resizeHandles val="exact"/>
        </dgm:presLayoutVars>
      </dgm:prSet>
      <dgm:spPr/>
    </dgm:pt>
    <dgm:pt modelId="{FFE6524A-AD95-4BD9-AD5F-12E8F1DA166B}" type="pres">
      <dgm:prSet presAssocID="{B424257A-FBCA-4E0E-A3E3-33292FD2337B}" presName="node" presStyleLbl="node1" presStyleIdx="0" presStyleCnt="2">
        <dgm:presLayoutVars>
          <dgm:bulletEnabled val="1"/>
        </dgm:presLayoutVars>
      </dgm:prSet>
      <dgm:spPr/>
    </dgm:pt>
    <dgm:pt modelId="{D3F3AD01-29BC-4062-8EFD-773A3CCD5803}" type="pres">
      <dgm:prSet presAssocID="{D1A89A8D-50AF-4EE6-AFA7-8B029BB63C77}" presName="sibTrans" presStyleLbl="sibTrans2D1" presStyleIdx="0" presStyleCnt="1"/>
      <dgm:spPr/>
    </dgm:pt>
    <dgm:pt modelId="{F3D26954-3C0E-43B9-960A-98824A4A3E8E}" type="pres">
      <dgm:prSet presAssocID="{D1A89A8D-50AF-4EE6-AFA7-8B029BB63C77}" presName="connectorText" presStyleLbl="sibTrans2D1" presStyleIdx="0" presStyleCnt="1"/>
      <dgm:spPr/>
    </dgm:pt>
    <dgm:pt modelId="{5E5839DC-D4AA-4205-8020-D8D926B93DB8}" type="pres">
      <dgm:prSet presAssocID="{6169E4CA-18FD-424F-AA7F-A7BE5358E4A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F1C17-BFCB-4083-8C10-59C059A2F1FD}" type="presOf" srcId="{D1A89A8D-50AF-4EE6-AFA7-8B029BB63C77}" destId="{F3D26954-3C0E-43B9-960A-98824A4A3E8E}" srcOrd="1" destOrd="0" presId="urn:microsoft.com/office/officeart/2005/8/layout/process1"/>
    <dgm:cxn modelId="{DF2A1368-2953-457E-A7AC-1A0162B5757D}" srcId="{C12F9557-8264-46BD-86F1-EFE525FC284E}" destId="{6169E4CA-18FD-424F-AA7F-A7BE5358E4A9}" srcOrd="1" destOrd="0" parTransId="{0C27CFF4-38DD-406A-B037-02D493258ADB}" sibTransId="{9AC3A1ED-71B7-444F-8923-991B60AC6991}"/>
    <dgm:cxn modelId="{C90A5C57-059B-45D2-B55A-B2B5F6D2C668}" srcId="{C12F9557-8264-46BD-86F1-EFE525FC284E}" destId="{B424257A-FBCA-4E0E-A3E3-33292FD2337B}" srcOrd="0" destOrd="0" parTransId="{C8F99847-21AD-4E86-A9AE-66AE4539FF54}" sibTransId="{D1A89A8D-50AF-4EE6-AFA7-8B029BB63C77}"/>
    <dgm:cxn modelId="{3542EA2C-09BD-441C-9F5F-16EDFF8E1437}" type="presOf" srcId="{D1A89A8D-50AF-4EE6-AFA7-8B029BB63C77}" destId="{D3F3AD01-29BC-4062-8EFD-773A3CCD5803}" srcOrd="0" destOrd="0" presId="urn:microsoft.com/office/officeart/2005/8/layout/process1"/>
    <dgm:cxn modelId="{AA1B3A7C-7571-4971-BC00-A3F7E0384932}" type="presOf" srcId="{C12F9557-8264-46BD-86F1-EFE525FC284E}" destId="{1137E3B1-121D-4AAA-B8B5-F2CB7D3D5431}" srcOrd="0" destOrd="0" presId="urn:microsoft.com/office/officeart/2005/8/layout/process1"/>
    <dgm:cxn modelId="{969AAD2C-A4D9-488D-971E-BDC4BC480351}" type="presOf" srcId="{B424257A-FBCA-4E0E-A3E3-33292FD2337B}" destId="{FFE6524A-AD95-4BD9-AD5F-12E8F1DA166B}" srcOrd="0" destOrd="0" presId="urn:microsoft.com/office/officeart/2005/8/layout/process1"/>
    <dgm:cxn modelId="{25FBA33F-A991-4BB4-9912-492B4478B7B1}" type="presOf" srcId="{6169E4CA-18FD-424F-AA7F-A7BE5358E4A9}" destId="{5E5839DC-D4AA-4205-8020-D8D926B93DB8}" srcOrd="0" destOrd="0" presId="urn:microsoft.com/office/officeart/2005/8/layout/process1"/>
    <dgm:cxn modelId="{73EF5841-E7CB-40BD-B070-8BA7909339ED}" type="presParOf" srcId="{1137E3B1-121D-4AAA-B8B5-F2CB7D3D5431}" destId="{FFE6524A-AD95-4BD9-AD5F-12E8F1DA166B}" srcOrd="0" destOrd="0" presId="urn:microsoft.com/office/officeart/2005/8/layout/process1"/>
    <dgm:cxn modelId="{01BD524F-D9A0-436F-B3DB-F4A187AB7BA7}" type="presParOf" srcId="{1137E3B1-121D-4AAA-B8B5-F2CB7D3D5431}" destId="{D3F3AD01-29BC-4062-8EFD-773A3CCD5803}" srcOrd="1" destOrd="0" presId="urn:microsoft.com/office/officeart/2005/8/layout/process1"/>
    <dgm:cxn modelId="{0F12A38B-4DA3-42F1-97AB-2F8B08F7FD0B}" type="presParOf" srcId="{D3F3AD01-29BC-4062-8EFD-773A3CCD5803}" destId="{F3D26954-3C0E-43B9-960A-98824A4A3E8E}" srcOrd="0" destOrd="0" presId="urn:microsoft.com/office/officeart/2005/8/layout/process1"/>
    <dgm:cxn modelId="{3B4D6AAF-5C4C-4940-A52E-74E646F3F647}" type="presParOf" srcId="{1137E3B1-121D-4AAA-B8B5-F2CB7D3D5431}" destId="{5E5839DC-D4AA-4205-8020-D8D926B93DB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1BF193-32BE-46CA-9CA3-A4BA25180AFD}" type="doc">
      <dgm:prSet loTypeId="urn:microsoft.com/office/officeart/2005/8/layout/list1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4DCCA81-830A-4855-A82C-10A4C987679A}">
      <dgm:prSet phldrT="[Текст]" custT="1"/>
      <dgm:spPr/>
      <dgm:t>
        <a:bodyPr/>
        <a:lstStyle/>
        <a:p>
          <a:r>
            <a:rPr lang="ru-RU" sz="2000" b="1" dirty="0" err="1" smtClean="0"/>
            <a:t>лібералізація</a:t>
          </a:r>
          <a:r>
            <a:rPr lang="ru-RU" sz="2000" b="1" dirty="0" smtClean="0"/>
            <a:t> </a:t>
          </a:r>
          <a:r>
            <a:rPr lang="ru-RU" sz="2000" b="1" dirty="0" err="1" smtClean="0"/>
            <a:t>економічної</a:t>
          </a:r>
          <a:r>
            <a:rPr lang="ru-RU" sz="2000" b="1" dirty="0" smtClean="0"/>
            <a:t> </a:t>
          </a:r>
          <a:r>
            <a:rPr lang="ru-RU" sz="2000" b="1" dirty="0" err="1" smtClean="0"/>
            <a:t>системи</a:t>
          </a:r>
          <a:endParaRPr lang="ru-RU" sz="2000" b="1" dirty="0"/>
        </a:p>
      </dgm:t>
    </dgm:pt>
    <dgm:pt modelId="{F4D97FB1-6208-4137-8CAC-88CC3835E461}" type="parTrans" cxnId="{52D4942A-899B-4320-86D8-1E39EC659E6C}">
      <dgm:prSet/>
      <dgm:spPr/>
      <dgm:t>
        <a:bodyPr/>
        <a:lstStyle/>
        <a:p>
          <a:endParaRPr lang="ru-RU"/>
        </a:p>
      </dgm:t>
    </dgm:pt>
    <dgm:pt modelId="{7B41F4B7-E6FA-4599-AA21-19B5410A49A2}" type="sibTrans" cxnId="{52D4942A-899B-4320-86D8-1E39EC659E6C}">
      <dgm:prSet/>
      <dgm:spPr/>
      <dgm:t>
        <a:bodyPr/>
        <a:lstStyle/>
        <a:p>
          <a:endParaRPr lang="ru-RU"/>
        </a:p>
      </dgm:t>
    </dgm:pt>
    <dgm:pt modelId="{99CF619F-3A84-4927-ADEF-6519EFEBE854}">
      <dgm:prSet phldrT="[Текст]" custT="1"/>
      <dgm:spPr/>
      <dgm:t>
        <a:bodyPr/>
        <a:lstStyle/>
        <a:p>
          <a:r>
            <a:rPr lang="ru-RU" sz="2000" b="1" dirty="0" err="1" smtClean="0"/>
            <a:t>розірвано</a:t>
          </a:r>
          <a:r>
            <a:rPr lang="ru-RU" sz="2000" b="1" dirty="0" smtClean="0"/>
            <a:t> </a:t>
          </a:r>
          <a:r>
            <a:rPr lang="ru-RU" sz="2000" b="1" dirty="0" err="1" smtClean="0"/>
            <a:t>різного</a:t>
          </a:r>
          <a:r>
            <a:rPr lang="ru-RU" sz="2000" b="1" dirty="0" smtClean="0"/>
            <a:t> роду </a:t>
          </a:r>
          <a:r>
            <a:rPr lang="ru-RU" sz="2000" b="1" dirty="0" err="1" smtClean="0"/>
            <a:t>регламентації</a:t>
          </a:r>
          <a:endParaRPr lang="ru-RU" sz="2000" b="1" dirty="0"/>
        </a:p>
      </dgm:t>
    </dgm:pt>
    <dgm:pt modelId="{00347CA3-78F4-413E-BE78-C80E2EAC0BFB}" type="parTrans" cxnId="{FC597E56-FC1A-4C1D-ADB8-4F764C470084}">
      <dgm:prSet/>
      <dgm:spPr/>
      <dgm:t>
        <a:bodyPr/>
        <a:lstStyle/>
        <a:p>
          <a:endParaRPr lang="ru-RU"/>
        </a:p>
      </dgm:t>
    </dgm:pt>
    <dgm:pt modelId="{7EE1DD56-0379-4948-B5CB-6FBFD6CECE04}" type="sibTrans" cxnId="{FC597E56-FC1A-4C1D-ADB8-4F764C470084}">
      <dgm:prSet/>
      <dgm:spPr/>
      <dgm:t>
        <a:bodyPr/>
        <a:lstStyle/>
        <a:p>
          <a:endParaRPr lang="ru-RU"/>
        </a:p>
      </dgm:t>
    </dgm:pt>
    <dgm:pt modelId="{DF22A060-F79E-4F98-AF76-FB1C950E2E81}">
      <dgm:prSet phldrT="[Текст]" custT="1"/>
      <dgm:spPr/>
      <dgm:t>
        <a:bodyPr/>
        <a:lstStyle/>
        <a:p>
          <a:r>
            <a:rPr lang="ru-RU" sz="2000" b="1" dirty="0" err="1" smtClean="0"/>
            <a:t>іноземний</a:t>
          </a:r>
          <a:r>
            <a:rPr lang="ru-RU" sz="2000" b="1" dirty="0" smtClean="0"/>
            <a:t> </a:t>
          </a:r>
          <a:r>
            <a:rPr lang="ru-RU" sz="2000" b="1" dirty="0" err="1" smtClean="0"/>
            <a:t>капітал</a:t>
          </a:r>
          <a:endParaRPr lang="ru-RU" sz="2000" b="1" dirty="0"/>
        </a:p>
      </dgm:t>
    </dgm:pt>
    <dgm:pt modelId="{6CAAA24B-C1EC-485E-A151-76913061AB03}" type="parTrans" cxnId="{D7F400AE-CEF9-475A-AA6E-6C5AA67C4EF9}">
      <dgm:prSet/>
      <dgm:spPr/>
      <dgm:t>
        <a:bodyPr/>
        <a:lstStyle/>
        <a:p>
          <a:endParaRPr lang="ru-RU"/>
        </a:p>
      </dgm:t>
    </dgm:pt>
    <dgm:pt modelId="{5DBF953C-3FD5-463E-B038-F7A6BEDE8654}" type="sibTrans" cxnId="{D7F400AE-CEF9-475A-AA6E-6C5AA67C4EF9}">
      <dgm:prSet/>
      <dgm:spPr/>
      <dgm:t>
        <a:bodyPr/>
        <a:lstStyle/>
        <a:p>
          <a:endParaRPr lang="ru-RU"/>
        </a:p>
      </dgm:t>
    </dgm:pt>
    <dgm:pt modelId="{4F5724F4-9A59-4831-A58B-87B24413E81D}">
      <dgm:prSet phldrT="[Текст]" custT="1"/>
      <dgm:spPr/>
      <dgm:t>
        <a:bodyPr/>
        <a:lstStyle/>
        <a:p>
          <a:r>
            <a:rPr lang="ru-RU" sz="2000" b="1" dirty="0" err="1" smtClean="0"/>
            <a:t>збільшилося</a:t>
          </a:r>
          <a:r>
            <a:rPr lang="ru-RU" sz="2000" b="1" dirty="0" smtClean="0"/>
            <a:t> </a:t>
          </a:r>
          <a:r>
            <a:rPr lang="ru-RU" sz="2000" b="1" dirty="0" err="1" smtClean="0"/>
            <a:t>капіталовкладення</a:t>
          </a:r>
          <a:r>
            <a:rPr lang="ru-RU" sz="2000" b="1" dirty="0" smtClean="0"/>
            <a:t> у </a:t>
          </a:r>
          <a:r>
            <a:rPr lang="ru-RU" sz="2000" b="1" dirty="0" err="1" smtClean="0"/>
            <a:t>промисловість</a:t>
          </a:r>
          <a:endParaRPr lang="ru-RU" sz="2000" b="1" dirty="0"/>
        </a:p>
      </dgm:t>
    </dgm:pt>
    <dgm:pt modelId="{970BF39B-2234-489F-A88E-A3AF994B1F15}" type="parTrans" cxnId="{54515DAD-76A2-4443-B1EC-5FD3230DAB80}">
      <dgm:prSet/>
      <dgm:spPr/>
      <dgm:t>
        <a:bodyPr/>
        <a:lstStyle/>
        <a:p>
          <a:endParaRPr lang="ru-RU"/>
        </a:p>
      </dgm:t>
    </dgm:pt>
    <dgm:pt modelId="{4343BFBF-9089-441F-9CAE-CB3EE7276D4C}" type="sibTrans" cxnId="{54515DAD-76A2-4443-B1EC-5FD3230DAB80}">
      <dgm:prSet/>
      <dgm:spPr/>
      <dgm:t>
        <a:bodyPr/>
        <a:lstStyle/>
        <a:p>
          <a:endParaRPr lang="ru-RU"/>
        </a:p>
      </dgm:t>
    </dgm:pt>
    <dgm:pt modelId="{F8E42892-E126-4D01-8B18-00077415BB4C}">
      <dgm:prSet phldrT="[Текст]" custT="1"/>
      <dgm:spPr/>
      <dgm:t>
        <a:bodyPr/>
        <a:lstStyle/>
        <a:p>
          <a:r>
            <a:rPr lang="ru-RU" sz="2000" b="1" dirty="0" smtClean="0"/>
            <a:t> </a:t>
          </a:r>
          <a:r>
            <a:rPr lang="ru-RU" sz="2000" b="1" dirty="0" err="1" smtClean="0"/>
            <a:t>сільське</a:t>
          </a:r>
          <a:r>
            <a:rPr lang="ru-RU" sz="2000" b="1" dirty="0" smtClean="0"/>
            <a:t> </a:t>
          </a:r>
          <a:r>
            <a:rPr lang="ru-RU" sz="2000" b="1" dirty="0" err="1" smtClean="0"/>
            <a:t>господарство</a:t>
          </a:r>
          <a:r>
            <a:rPr lang="ru-RU" sz="2000" b="1" dirty="0" smtClean="0"/>
            <a:t> </a:t>
          </a:r>
          <a:r>
            <a:rPr lang="ru-RU" sz="2000" b="1" dirty="0" err="1" smtClean="0"/>
            <a:t>покращилось</a:t>
          </a:r>
          <a:endParaRPr lang="ru-RU" sz="2000" b="1" dirty="0"/>
        </a:p>
      </dgm:t>
    </dgm:pt>
    <dgm:pt modelId="{3F648460-3370-4B6F-A3CE-4BE6747291DA}" type="parTrans" cxnId="{293618B2-3F8B-48B5-82B4-524194E1B65B}">
      <dgm:prSet/>
      <dgm:spPr/>
      <dgm:t>
        <a:bodyPr/>
        <a:lstStyle/>
        <a:p>
          <a:endParaRPr lang="ru-RU"/>
        </a:p>
      </dgm:t>
    </dgm:pt>
    <dgm:pt modelId="{DC220A64-DCBD-4E84-BC33-9DCDDEAF0EA1}" type="sibTrans" cxnId="{293618B2-3F8B-48B5-82B4-524194E1B65B}">
      <dgm:prSet/>
      <dgm:spPr/>
      <dgm:t>
        <a:bodyPr/>
        <a:lstStyle/>
        <a:p>
          <a:endParaRPr lang="ru-RU"/>
        </a:p>
      </dgm:t>
    </dgm:pt>
    <dgm:pt modelId="{C27552F6-1B74-4247-9174-313AA80336EC}" type="pres">
      <dgm:prSet presAssocID="{461BF193-32BE-46CA-9CA3-A4BA25180AFD}" presName="linear" presStyleCnt="0">
        <dgm:presLayoutVars>
          <dgm:dir/>
          <dgm:animLvl val="lvl"/>
          <dgm:resizeHandles val="exact"/>
        </dgm:presLayoutVars>
      </dgm:prSet>
      <dgm:spPr/>
    </dgm:pt>
    <dgm:pt modelId="{259D3C30-54A1-4A11-958A-E6D2F1BD2B3C}" type="pres">
      <dgm:prSet presAssocID="{34DCCA81-830A-4855-A82C-10A4C987679A}" presName="parentLin" presStyleCnt="0"/>
      <dgm:spPr/>
    </dgm:pt>
    <dgm:pt modelId="{B112C5E4-E562-4BE2-9F10-344419C14495}" type="pres">
      <dgm:prSet presAssocID="{34DCCA81-830A-4855-A82C-10A4C987679A}" presName="parentLeftMargin" presStyleLbl="node1" presStyleIdx="0" presStyleCnt="5"/>
      <dgm:spPr/>
    </dgm:pt>
    <dgm:pt modelId="{281BB080-3E2D-4C5E-BF23-57E99EEE15E2}" type="pres">
      <dgm:prSet presAssocID="{34DCCA81-830A-4855-A82C-10A4C987679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35BC5-AF87-42B1-80E8-21C09AA49126}" type="pres">
      <dgm:prSet presAssocID="{34DCCA81-830A-4855-A82C-10A4C987679A}" presName="negativeSpace" presStyleCnt="0"/>
      <dgm:spPr/>
    </dgm:pt>
    <dgm:pt modelId="{AD6075FA-6C98-401F-9B36-2D6CB4EAC1CB}" type="pres">
      <dgm:prSet presAssocID="{34DCCA81-830A-4855-A82C-10A4C987679A}" presName="childText" presStyleLbl="conFgAcc1" presStyleIdx="0" presStyleCnt="5">
        <dgm:presLayoutVars>
          <dgm:bulletEnabled val="1"/>
        </dgm:presLayoutVars>
      </dgm:prSet>
      <dgm:spPr/>
    </dgm:pt>
    <dgm:pt modelId="{D3AEAA2F-1969-4802-A9FE-6290E7DF53CE}" type="pres">
      <dgm:prSet presAssocID="{7B41F4B7-E6FA-4599-AA21-19B5410A49A2}" presName="spaceBetweenRectangles" presStyleCnt="0"/>
      <dgm:spPr/>
    </dgm:pt>
    <dgm:pt modelId="{0FB7387A-3BFE-48D7-9160-82E016439FB9}" type="pres">
      <dgm:prSet presAssocID="{99CF619F-3A84-4927-ADEF-6519EFEBE854}" presName="parentLin" presStyleCnt="0"/>
      <dgm:spPr/>
    </dgm:pt>
    <dgm:pt modelId="{C6F70203-42BE-4209-A0C3-EE447D791714}" type="pres">
      <dgm:prSet presAssocID="{99CF619F-3A84-4927-ADEF-6519EFEBE854}" presName="parentLeftMargin" presStyleLbl="node1" presStyleIdx="0" presStyleCnt="5"/>
      <dgm:spPr/>
    </dgm:pt>
    <dgm:pt modelId="{6EADA06B-DA87-4DA7-9723-FA3A1F586FEA}" type="pres">
      <dgm:prSet presAssocID="{99CF619F-3A84-4927-ADEF-6519EFEBE85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7BCC4-0074-4DED-8E82-F69E28272DFF}" type="pres">
      <dgm:prSet presAssocID="{99CF619F-3A84-4927-ADEF-6519EFEBE854}" presName="negativeSpace" presStyleCnt="0"/>
      <dgm:spPr/>
    </dgm:pt>
    <dgm:pt modelId="{29129677-A6D2-460C-B9CB-43772B66BA97}" type="pres">
      <dgm:prSet presAssocID="{99CF619F-3A84-4927-ADEF-6519EFEBE854}" presName="childText" presStyleLbl="conFgAcc1" presStyleIdx="1" presStyleCnt="5">
        <dgm:presLayoutVars>
          <dgm:bulletEnabled val="1"/>
        </dgm:presLayoutVars>
      </dgm:prSet>
      <dgm:spPr/>
    </dgm:pt>
    <dgm:pt modelId="{4F786E8D-9FE5-409C-A009-52E76FE25119}" type="pres">
      <dgm:prSet presAssocID="{7EE1DD56-0379-4948-B5CB-6FBFD6CECE04}" presName="spaceBetweenRectangles" presStyleCnt="0"/>
      <dgm:spPr/>
    </dgm:pt>
    <dgm:pt modelId="{A820B8A0-9112-4291-A9AC-4D3901A36647}" type="pres">
      <dgm:prSet presAssocID="{DF22A060-F79E-4F98-AF76-FB1C950E2E81}" presName="parentLin" presStyleCnt="0"/>
      <dgm:spPr/>
    </dgm:pt>
    <dgm:pt modelId="{7F9E367C-5B72-4D40-8C1A-E98B5F8B1070}" type="pres">
      <dgm:prSet presAssocID="{DF22A060-F79E-4F98-AF76-FB1C950E2E81}" presName="parentLeftMargin" presStyleLbl="node1" presStyleIdx="1" presStyleCnt="5"/>
      <dgm:spPr/>
    </dgm:pt>
    <dgm:pt modelId="{BB36366D-FF38-44F8-A27A-A84CEBF47660}" type="pres">
      <dgm:prSet presAssocID="{DF22A060-F79E-4F98-AF76-FB1C950E2E8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38017-B2A5-45B9-AEAC-91671A9EB2F4}" type="pres">
      <dgm:prSet presAssocID="{DF22A060-F79E-4F98-AF76-FB1C950E2E81}" presName="negativeSpace" presStyleCnt="0"/>
      <dgm:spPr/>
    </dgm:pt>
    <dgm:pt modelId="{DD1F9762-A138-429D-9137-B903B7A554BD}" type="pres">
      <dgm:prSet presAssocID="{DF22A060-F79E-4F98-AF76-FB1C950E2E81}" presName="childText" presStyleLbl="conFgAcc1" presStyleIdx="2" presStyleCnt="5">
        <dgm:presLayoutVars>
          <dgm:bulletEnabled val="1"/>
        </dgm:presLayoutVars>
      </dgm:prSet>
      <dgm:spPr/>
    </dgm:pt>
    <dgm:pt modelId="{B21F5C89-8816-4EA9-9992-2C5434C14B58}" type="pres">
      <dgm:prSet presAssocID="{5DBF953C-3FD5-463E-B038-F7A6BEDE8654}" presName="spaceBetweenRectangles" presStyleCnt="0"/>
      <dgm:spPr/>
    </dgm:pt>
    <dgm:pt modelId="{59ABB48D-036B-4929-83A1-7DAAB5F20A5F}" type="pres">
      <dgm:prSet presAssocID="{4F5724F4-9A59-4831-A58B-87B24413E81D}" presName="parentLin" presStyleCnt="0"/>
      <dgm:spPr/>
    </dgm:pt>
    <dgm:pt modelId="{CC3B8864-AA34-4DFA-9D1A-5AB0997BBF02}" type="pres">
      <dgm:prSet presAssocID="{4F5724F4-9A59-4831-A58B-87B24413E81D}" presName="parentLeftMargin" presStyleLbl="node1" presStyleIdx="2" presStyleCnt="5"/>
      <dgm:spPr/>
    </dgm:pt>
    <dgm:pt modelId="{83BC2608-C91D-4913-8276-B696DFC0892D}" type="pres">
      <dgm:prSet presAssocID="{4F5724F4-9A59-4831-A58B-87B24413E81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C4A1F-B9B0-4BB0-BA67-3BA378966FB6}" type="pres">
      <dgm:prSet presAssocID="{4F5724F4-9A59-4831-A58B-87B24413E81D}" presName="negativeSpace" presStyleCnt="0"/>
      <dgm:spPr/>
    </dgm:pt>
    <dgm:pt modelId="{B6A1BE94-4094-41AA-BC48-C4A0C631E2B7}" type="pres">
      <dgm:prSet presAssocID="{4F5724F4-9A59-4831-A58B-87B24413E81D}" presName="childText" presStyleLbl="conFgAcc1" presStyleIdx="3" presStyleCnt="5">
        <dgm:presLayoutVars>
          <dgm:bulletEnabled val="1"/>
        </dgm:presLayoutVars>
      </dgm:prSet>
      <dgm:spPr/>
    </dgm:pt>
    <dgm:pt modelId="{1E9EE84E-1325-4DA6-8B87-6C32A4CFD035}" type="pres">
      <dgm:prSet presAssocID="{4343BFBF-9089-441F-9CAE-CB3EE7276D4C}" presName="spaceBetweenRectangles" presStyleCnt="0"/>
      <dgm:spPr/>
    </dgm:pt>
    <dgm:pt modelId="{F0B9B05F-C9A6-42AA-B288-D90362AA72F8}" type="pres">
      <dgm:prSet presAssocID="{F8E42892-E126-4D01-8B18-00077415BB4C}" presName="parentLin" presStyleCnt="0"/>
      <dgm:spPr/>
    </dgm:pt>
    <dgm:pt modelId="{2BB7E172-5956-4F69-8A8B-4E1AC4F48F7D}" type="pres">
      <dgm:prSet presAssocID="{F8E42892-E126-4D01-8B18-00077415BB4C}" presName="parentLeftMargin" presStyleLbl="node1" presStyleIdx="3" presStyleCnt="5"/>
      <dgm:spPr/>
    </dgm:pt>
    <dgm:pt modelId="{E4FE2112-714D-4596-A89C-4F38FB9ECC5B}" type="pres">
      <dgm:prSet presAssocID="{F8E42892-E126-4D01-8B18-00077415BB4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0E9E4-03E2-481F-A6D7-CDFA254C58CA}" type="pres">
      <dgm:prSet presAssocID="{F8E42892-E126-4D01-8B18-00077415BB4C}" presName="negativeSpace" presStyleCnt="0"/>
      <dgm:spPr/>
    </dgm:pt>
    <dgm:pt modelId="{F0F464AA-C5EE-40C1-BD55-99D284381F27}" type="pres">
      <dgm:prSet presAssocID="{F8E42892-E126-4D01-8B18-00077415BB4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6B45FE2-B868-4A9A-852B-1A10BF672204}" type="presOf" srcId="{4F5724F4-9A59-4831-A58B-87B24413E81D}" destId="{CC3B8864-AA34-4DFA-9D1A-5AB0997BBF02}" srcOrd="0" destOrd="0" presId="urn:microsoft.com/office/officeart/2005/8/layout/list1"/>
    <dgm:cxn modelId="{FC597E56-FC1A-4C1D-ADB8-4F764C470084}" srcId="{461BF193-32BE-46CA-9CA3-A4BA25180AFD}" destId="{99CF619F-3A84-4927-ADEF-6519EFEBE854}" srcOrd="1" destOrd="0" parTransId="{00347CA3-78F4-413E-BE78-C80E2EAC0BFB}" sibTransId="{7EE1DD56-0379-4948-B5CB-6FBFD6CECE04}"/>
    <dgm:cxn modelId="{66DBDFE8-58F7-410F-B625-9E056301927A}" type="presOf" srcId="{99CF619F-3A84-4927-ADEF-6519EFEBE854}" destId="{6EADA06B-DA87-4DA7-9723-FA3A1F586FEA}" srcOrd="1" destOrd="0" presId="urn:microsoft.com/office/officeart/2005/8/layout/list1"/>
    <dgm:cxn modelId="{3B86F3E1-1F60-4FF1-8ACE-5CD6ED435C81}" type="presOf" srcId="{4F5724F4-9A59-4831-A58B-87B24413E81D}" destId="{83BC2608-C91D-4913-8276-B696DFC0892D}" srcOrd="1" destOrd="0" presId="urn:microsoft.com/office/officeart/2005/8/layout/list1"/>
    <dgm:cxn modelId="{0BA7CEB7-4B4D-44B7-A9D3-13DCA674EEA6}" type="presOf" srcId="{99CF619F-3A84-4927-ADEF-6519EFEBE854}" destId="{C6F70203-42BE-4209-A0C3-EE447D791714}" srcOrd="0" destOrd="0" presId="urn:microsoft.com/office/officeart/2005/8/layout/list1"/>
    <dgm:cxn modelId="{5111C35D-4BA9-46CA-A22F-31BDA446BB91}" type="presOf" srcId="{461BF193-32BE-46CA-9CA3-A4BA25180AFD}" destId="{C27552F6-1B74-4247-9174-313AA80336EC}" srcOrd="0" destOrd="0" presId="urn:microsoft.com/office/officeart/2005/8/layout/list1"/>
    <dgm:cxn modelId="{C77D5506-E101-41DD-8628-E51D9AD9E824}" type="presOf" srcId="{34DCCA81-830A-4855-A82C-10A4C987679A}" destId="{281BB080-3E2D-4C5E-BF23-57E99EEE15E2}" srcOrd="1" destOrd="0" presId="urn:microsoft.com/office/officeart/2005/8/layout/list1"/>
    <dgm:cxn modelId="{A8CD43B7-0DBC-4CA6-A20A-E34469832E1F}" type="presOf" srcId="{F8E42892-E126-4D01-8B18-00077415BB4C}" destId="{2BB7E172-5956-4F69-8A8B-4E1AC4F48F7D}" srcOrd="0" destOrd="0" presId="urn:microsoft.com/office/officeart/2005/8/layout/list1"/>
    <dgm:cxn modelId="{2E48E50D-86AE-479D-A4F8-420C133B0BAC}" type="presOf" srcId="{DF22A060-F79E-4F98-AF76-FB1C950E2E81}" destId="{BB36366D-FF38-44F8-A27A-A84CEBF47660}" srcOrd="1" destOrd="0" presId="urn:microsoft.com/office/officeart/2005/8/layout/list1"/>
    <dgm:cxn modelId="{52D4942A-899B-4320-86D8-1E39EC659E6C}" srcId="{461BF193-32BE-46CA-9CA3-A4BA25180AFD}" destId="{34DCCA81-830A-4855-A82C-10A4C987679A}" srcOrd="0" destOrd="0" parTransId="{F4D97FB1-6208-4137-8CAC-88CC3835E461}" sibTransId="{7B41F4B7-E6FA-4599-AA21-19B5410A49A2}"/>
    <dgm:cxn modelId="{BA59760D-1DF4-4332-A895-A48CC77C95FF}" type="presOf" srcId="{34DCCA81-830A-4855-A82C-10A4C987679A}" destId="{B112C5E4-E562-4BE2-9F10-344419C14495}" srcOrd="0" destOrd="0" presId="urn:microsoft.com/office/officeart/2005/8/layout/list1"/>
    <dgm:cxn modelId="{54515DAD-76A2-4443-B1EC-5FD3230DAB80}" srcId="{461BF193-32BE-46CA-9CA3-A4BA25180AFD}" destId="{4F5724F4-9A59-4831-A58B-87B24413E81D}" srcOrd="3" destOrd="0" parTransId="{970BF39B-2234-489F-A88E-A3AF994B1F15}" sibTransId="{4343BFBF-9089-441F-9CAE-CB3EE7276D4C}"/>
    <dgm:cxn modelId="{293618B2-3F8B-48B5-82B4-524194E1B65B}" srcId="{461BF193-32BE-46CA-9CA3-A4BA25180AFD}" destId="{F8E42892-E126-4D01-8B18-00077415BB4C}" srcOrd="4" destOrd="0" parTransId="{3F648460-3370-4B6F-A3CE-4BE6747291DA}" sibTransId="{DC220A64-DCBD-4E84-BC33-9DCDDEAF0EA1}"/>
    <dgm:cxn modelId="{9225F9CB-CFE8-4984-A93E-67991A4DFADC}" type="presOf" srcId="{DF22A060-F79E-4F98-AF76-FB1C950E2E81}" destId="{7F9E367C-5B72-4D40-8C1A-E98B5F8B1070}" srcOrd="0" destOrd="0" presId="urn:microsoft.com/office/officeart/2005/8/layout/list1"/>
    <dgm:cxn modelId="{D7F400AE-CEF9-475A-AA6E-6C5AA67C4EF9}" srcId="{461BF193-32BE-46CA-9CA3-A4BA25180AFD}" destId="{DF22A060-F79E-4F98-AF76-FB1C950E2E81}" srcOrd="2" destOrd="0" parTransId="{6CAAA24B-C1EC-485E-A151-76913061AB03}" sibTransId="{5DBF953C-3FD5-463E-B038-F7A6BEDE8654}"/>
    <dgm:cxn modelId="{B0A81AB7-F6DD-4314-B059-E208DF08057E}" type="presOf" srcId="{F8E42892-E126-4D01-8B18-00077415BB4C}" destId="{E4FE2112-714D-4596-A89C-4F38FB9ECC5B}" srcOrd="1" destOrd="0" presId="urn:microsoft.com/office/officeart/2005/8/layout/list1"/>
    <dgm:cxn modelId="{31B9E0B9-2CFD-438D-B07A-323306EBBD19}" type="presParOf" srcId="{C27552F6-1B74-4247-9174-313AA80336EC}" destId="{259D3C30-54A1-4A11-958A-E6D2F1BD2B3C}" srcOrd="0" destOrd="0" presId="urn:microsoft.com/office/officeart/2005/8/layout/list1"/>
    <dgm:cxn modelId="{1770E553-DFA9-4209-88DA-2420F9EC276F}" type="presParOf" srcId="{259D3C30-54A1-4A11-958A-E6D2F1BD2B3C}" destId="{B112C5E4-E562-4BE2-9F10-344419C14495}" srcOrd="0" destOrd="0" presId="urn:microsoft.com/office/officeart/2005/8/layout/list1"/>
    <dgm:cxn modelId="{7B4E3614-65D9-4A4B-9EA6-08399EDB54B9}" type="presParOf" srcId="{259D3C30-54A1-4A11-958A-E6D2F1BD2B3C}" destId="{281BB080-3E2D-4C5E-BF23-57E99EEE15E2}" srcOrd="1" destOrd="0" presId="urn:microsoft.com/office/officeart/2005/8/layout/list1"/>
    <dgm:cxn modelId="{643A8A07-6C00-4F66-A91E-F5E200227022}" type="presParOf" srcId="{C27552F6-1B74-4247-9174-313AA80336EC}" destId="{7BE35BC5-AF87-42B1-80E8-21C09AA49126}" srcOrd="1" destOrd="0" presId="urn:microsoft.com/office/officeart/2005/8/layout/list1"/>
    <dgm:cxn modelId="{EA728FF1-2AA5-47E8-9B84-4F2691F22205}" type="presParOf" srcId="{C27552F6-1B74-4247-9174-313AA80336EC}" destId="{AD6075FA-6C98-401F-9B36-2D6CB4EAC1CB}" srcOrd="2" destOrd="0" presId="urn:microsoft.com/office/officeart/2005/8/layout/list1"/>
    <dgm:cxn modelId="{796F14A9-7A84-46E2-B7CD-59C1FE9941F9}" type="presParOf" srcId="{C27552F6-1B74-4247-9174-313AA80336EC}" destId="{D3AEAA2F-1969-4802-A9FE-6290E7DF53CE}" srcOrd="3" destOrd="0" presId="urn:microsoft.com/office/officeart/2005/8/layout/list1"/>
    <dgm:cxn modelId="{0EDB61EE-345A-4BE3-9005-BA64148ABB79}" type="presParOf" srcId="{C27552F6-1B74-4247-9174-313AA80336EC}" destId="{0FB7387A-3BFE-48D7-9160-82E016439FB9}" srcOrd="4" destOrd="0" presId="urn:microsoft.com/office/officeart/2005/8/layout/list1"/>
    <dgm:cxn modelId="{B3D7E6AC-AD7B-42B8-9767-FE48EA018219}" type="presParOf" srcId="{0FB7387A-3BFE-48D7-9160-82E016439FB9}" destId="{C6F70203-42BE-4209-A0C3-EE447D791714}" srcOrd="0" destOrd="0" presId="urn:microsoft.com/office/officeart/2005/8/layout/list1"/>
    <dgm:cxn modelId="{F3E90BC8-17E5-4D99-A024-40ED81E0760E}" type="presParOf" srcId="{0FB7387A-3BFE-48D7-9160-82E016439FB9}" destId="{6EADA06B-DA87-4DA7-9723-FA3A1F586FEA}" srcOrd="1" destOrd="0" presId="urn:microsoft.com/office/officeart/2005/8/layout/list1"/>
    <dgm:cxn modelId="{F82C35A9-2CBF-46B9-8D68-B54F01CE6D62}" type="presParOf" srcId="{C27552F6-1B74-4247-9174-313AA80336EC}" destId="{5757BCC4-0074-4DED-8E82-F69E28272DFF}" srcOrd="5" destOrd="0" presId="urn:microsoft.com/office/officeart/2005/8/layout/list1"/>
    <dgm:cxn modelId="{F7F15932-CC27-4BB4-B40F-9F7A8E428F22}" type="presParOf" srcId="{C27552F6-1B74-4247-9174-313AA80336EC}" destId="{29129677-A6D2-460C-B9CB-43772B66BA97}" srcOrd="6" destOrd="0" presId="urn:microsoft.com/office/officeart/2005/8/layout/list1"/>
    <dgm:cxn modelId="{0907BDC9-5530-41D8-895C-E4CC871F8F0F}" type="presParOf" srcId="{C27552F6-1B74-4247-9174-313AA80336EC}" destId="{4F786E8D-9FE5-409C-A009-52E76FE25119}" srcOrd="7" destOrd="0" presId="urn:microsoft.com/office/officeart/2005/8/layout/list1"/>
    <dgm:cxn modelId="{90368C97-9882-4DA9-A7CF-689A73084195}" type="presParOf" srcId="{C27552F6-1B74-4247-9174-313AA80336EC}" destId="{A820B8A0-9112-4291-A9AC-4D3901A36647}" srcOrd="8" destOrd="0" presId="urn:microsoft.com/office/officeart/2005/8/layout/list1"/>
    <dgm:cxn modelId="{8A289B38-4FA7-4DDC-B9CD-8D809FE06F43}" type="presParOf" srcId="{A820B8A0-9112-4291-A9AC-4D3901A36647}" destId="{7F9E367C-5B72-4D40-8C1A-E98B5F8B1070}" srcOrd="0" destOrd="0" presId="urn:microsoft.com/office/officeart/2005/8/layout/list1"/>
    <dgm:cxn modelId="{76B7E4CB-8510-4FD0-9380-C45D71A408A3}" type="presParOf" srcId="{A820B8A0-9112-4291-A9AC-4D3901A36647}" destId="{BB36366D-FF38-44F8-A27A-A84CEBF47660}" srcOrd="1" destOrd="0" presId="urn:microsoft.com/office/officeart/2005/8/layout/list1"/>
    <dgm:cxn modelId="{E9E0D405-9C85-4569-B5D5-1F844181882B}" type="presParOf" srcId="{C27552F6-1B74-4247-9174-313AA80336EC}" destId="{4FF38017-B2A5-45B9-AEAC-91671A9EB2F4}" srcOrd="9" destOrd="0" presId="urn:microsoft.com/office/officeart/2005/8/layout/list1"/>
    <dgm:cxn modelId="{156D6829-D86B-454F-A4FD-3FB09408C65B}" type="presParOf" srcId="{C27552F6-1B74-4247-9174-313AA80336EC}" destId="{DD1F9762-A138-429D-9137-B903B7A554BD}" srcOrd="10" destOrd="0" presId="urn:microsoft.com/office/officeart/2005/8/layout/list1"/>
    <dgm:cxn modelId="{F2B75233-4F1E-4FCC-9FE0-597A6D8C408A}" type="presParOf" srcId="{C27552F6-1B74-4247-9174-313AA80336EC}" destId="{B21F5C89-8816-4EA9-9992-2C5434C14B58}" srcOrd="11" destOrd="0" presId="urn:microsoft.com/office/officeart/2005/8/layout/list1"/>
    <dgm:cxn modelId="{FD859A0A-7263-4D1B-8ABB-4B7278E4529D}" type="presParOf" srcId="{C27552F6-1B74-4247-9174-313AA80336EC}" destId="{59ABB48D-036B-4929-83A1-7DAAB5F20A5F}" srcOrd="12" destOrd="0" presId="urn:microsoft.com/office/officeart/2005/8/layout/list1"/>
    <dgm:cxn modelId="{067DD221-5D14-41A3-AA76-9DD67CD3C044}" type="presParOf" srcId="{59ABB48D-036B-4929-83A1-7DAAB5F20A5F}" destId="{CC3B8864-AA34-4DFA-9D1A-5AB0997BBF02}" srcOrd="0" destOrd="0" presId="urn:microsoft.com/office/officeart/2005/8/layout/list1"/>
    <dgm:cxn modelId="{871E6AC4-8CBF-4598-A6EF-61AD5109BC79}" type="presParOf" srcId="{59ABB48D-036B-4929-83A1-7DAAB5F20A5F}" destId="{83BC2608-C91D-4913-8276-B696DFC0892D}" srcOrd="1" destOrd="0" presId="urn:microsoft.com/office/officeart/2005/8/layout/list1"/>
    <dgm:cxn modelId="{D5306E41-9A9B-42A6-8587-771145D27749}" type="presParOf" srcId="{C27552F6-1B74-4247-9174-313AA80336EC}" destId="{38CC4A1F-B9B0-4BB0-BA67-3BA378966FB6}" srcOrd="13" destOrd="0" presId="urn:microsoft.com/office/officeart/2005/8/layout/list1"/>
    <dgm:cxn modelId="{958E46C2-440B-4E72-9578-91BD7862F508}" type="presParOf" srcId="{C27552F6-1B74-4247-9174-313AA80336EC}" destId="{B6A1BE94-4094-41AA-BC48-C4A0C631E2B7}" srcOrd="14" destOrd="0" presId="urn:microsoft.com/office/officeart/2005/8/layout/list1"/>
    <dgm:cxn modelId="{F3501823-B6EC-4E37-B8B2-58A7F0632794}" type="presParOf" srcId="{C27552F6-1B74-4247-9174-313AA80336EC}" destId="{1E9EE84E-1325-4DA6-8B87-6C32A4CFD035}" srcOrd="15" destOrd="0" presId="urn:microsoft.com/office/officeart/2005/8/layout/list1"/>
    <dgm:cxn modelId="{142FD543-6ABB-4B0C-A808-31531959C1A0}" type="presParOf" srcId="{C27552F6-1B74-4247-9174-313AA80336EC}" destId="{F0B9B05F-C9A6-42AA-B288-D90362AA72F8}" srcOrd="16" destOrd="0" presId="urn:microsoft.com/office/officeart/2005/8/layout/list1"/>
    <dgm:cxn modelId="{91BF8175-A190-4FA3-AE97-A93C6370BFC4}" type="presParOf" srcId="{F0B9B05F-C9A6-42AA-B288-D90362AA72F8}" destId="{2BB7E172-5956-4F69-8A8B-4E1AC4F48F7D}" srcOrd="0" destOrd="0" presId="urn:microsoft.com/office/officeart/2005/8/layout/list1"/>
    <dgm:cxn modelId="{7E286298-3433-4DAB-B302-7890A3CEFA05}" type="presParOf" srcId="{F0B9B05F-C9A6-42AA-B288-D90362AA72F8}" destId="{E4FE2112-714D-4596-A89C-4F38FB9ECC5B}" srcOrd="1" destOrd="0" presId="urn:microsoft.com/office/officeart/2005/8/layout/list1"/>
    <dgm:cxn modelId="{FCC4B9FF-6663-419B-AA49-7201874D2E17}" type="presParOf" srcId="{C27552F6-1B74-4247-9174-313AA80336EC}" destId="{4FF0E9E4-03E2-481F-A6D7-CDFA254C58CA}" srcOrd="17" destOrd="0" presId="urn:microsoft.com/office/officeart/2005/8/layout/list1"/>
    <dgm:cxn modelId="{94642F96-8F3A-4B9C-BD6A-DD507E631E54}" type="presParOf" srcId="{C27552F6-1B74-4247-9174-313AA80336EC}" destId="{F0F464AA-C5EE-40C1-BD55-99D284381F2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3E0C7-734C-4E1E-88FF-0A9DFDCEBBE3}">
      <dsp:nvSpPr>
        <dsp:cNvPr id="0" name=""/>
        <dsp:cNvSpPr/>
      </dsp:nvSpPr>
      <dsp:spPr>
        <a:xfrm>
          <a:off x="291256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159"/>
              </a:lnTo>
              <a:lnTo>
                <a:pt x="1489769" y="483159"/>
              </a:lnTo>
              <a:lnTo>
                <a:pt x="1489769" y="7089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2C094-838C-42E0-A168-18E1CCF77E4B}">
      <dsp:nvSpPr>
        <dsp:cNvPr id="0" name=""/>
        <dsp:cNvSpPr/>
      </dsp:nvSpPr>
      <dsp:spPr>
        <a:xfrm>
          <a:off x="1422796" y="1548840"/>
          <a:ext cx="1489769" cy="708994"/>
        </a:xfrm>
        <a:custGeom>
          <a:avLst/>
          <a:gdLst/>
          <a:ahLst/>
          <a:cxnLst/>
          <a:rect l="0" t="0" r="0" b="0"/>
          <a:pathLst>
            <a:path>
              <a:moveTo>
                <a:pt x="1489769" y="0"/>
              </a:moveTo>
              <a:lnTo>
                <a:pt x="1489769" y="483159"/>
              </a:lnTo>
              <a:lnTo>
                <a:pt x="0" y="483159"/>
              </a:lnTo>
              <a:lnTo>
                <a:pt x="0" y="7089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488AC-D004-45E3-9E8E-C95F3234B592}">
      <dsp:nvSpPr>
        <dsp:cNvPr id="0" name=""/>
        <dsp:cNvSpPr/>
      </dsp:nvSpPr>
      <dsp:spPr>
        <a:xfrm>
          <a:off x="1693664" y="834"/>
          <a:ext cx="2437804" cy="1548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FE9CE1-A835-4A1C-BC8A-609A55C6C1F1}">
      <dsp:nvSpPr>
        <dsp:cNvPr id="0" name=""/>
        <dsp:cNvSpPr/>
      </dsp:nvSpPr>
      <dsp:spPr>
        <a:xfrm>
          <a:off x="1964531" y="258158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u="sng" kern="1200" dirty="0" smtClean="0"/>
            <a:t>Партія</a:t>
          </a:r>
          <a:endParaRPr lang="ru-RU" sz="3200" b="1" u="sng" kern="1200" dirty="0"/>
        </a:p>
      </dsp:txBody>
      <dsp:txXfrm>
        <a:off x="2009871" y="303498"/>
        <a:ext cx="2347124" cy="1457325"/>
      </dsp:txXfrm>
    </dsp:sp>
    <dsp:sp modelId="{733AD8DB-937F-40F1-A382-649D8B1EAF93}">
      <dsp:nvSpPr>
        <dsp:cNvPr id="0" name=""/>
        <dsp:cNvSpPr/>
      </dsp:nvSpPr>
      <dsp:spPr>
        <a:xfrm>
          <a:off x="203894" y="2257835"/>
          <a:ext cx="2437804" cy="1548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2E7F72-CADF-4096-9D4D-EC0A227DA581}">
      <dsp:nvSpPr>
        <dsp:cNvPr id="0" name=""/>
        <dsp:cNvSpPr/>
      </dsp:nvSpPr>
      <dsp:spPr>
        <a:xfrm>
          <a:off x="474761" y="2515159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Організація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Конгрес</a:t>
          </a:r>
          <a:endParaRPr lang="ru-RU" sz="3200" b="1" kern="1200" dirty="0"/>
        </a:p>
      </dsp:txBody>
      <dsp:txXfrm>
        <a:off x="520101" y="2560499"/>
        <a:ext cx="2347124" cy="1457325"/>
      </dsp:txXfrm>
    </dsp:sp>
    <dsp:sp modelId="{32C4FC4E-C411-43EB-B170-E150B7E27828}">
      <dsp:nvSpPr>
        <dsp:cNvPr id="0" name=""/>
        <dsp:cNvSpPr/>
      </dsp:nvSpPr>
      <dsp:spPr>
        <a:xfrm>
          <a:off x="3183433" y="2257835"/>
          <a:ext cx="2437804" cy="1548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139AB0-D9C7-4FC0-A9DF-4149A7ED98DD}">
      <dsp:nvSpPr>
        <dsp:cNvPr id="0" name=""/>
        <dsp:cNvSpPr/>
      </dsp:nvSpPr>
      <dsp:spPr>
        <a:xfrm>
          <a:off x="3454300" y="2515159"/>
          <a:ext cx="2437804" cy="1548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Уряд І.Гаді</a:t>
          </a:r>
          <a:endParaRPr lang="ru-RU" sz="3200" b="1" kern="1200" dirty="0"/>
        </a:p>
      </dsp:txBody>
      <dsp:txXfrm>
        <a:off x="3499640" y="2560499"/>
        <a:ext cx="2347124" cy="1457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A9706-73C6-48CA-BA0A-8027D8313D74}">
      <dsp:nvSpPr>
        <dsp:cNvPr id="0" name=""/>
        <dsp:cNvSpPr/>
      </dsp:nvSpPr>
      <dsp:spPr>
        <a:xfrm>
          <a:off x="2139457" y="1334106"/>
          <a:ext cx="3376187" cy="337618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u="sng" kern="1200" dirty="0" smtClean="0">
              <a:solidFill>
                <a:schemeClr val="bg1"/>
              </a:solidFill>
            </a:rPr>
            <a:t>Соціально економічні реформи</a:t>
          </a:r>
          <a:endParaRPr lang="ru-RU" sz="3200" b="1" u="sng" kern="1200" dirty="0">
            <a:solidFill>
              <a:schemeClr val="bg1"/>
            </a:solidFill>
          </a:endParaRPr>
        </a:p>
      </dsp:txBody>
      <dsp:txXfrm>
        <a:off x="2633888" y="1828537"/>
        <a:ext cx="2387325" cy="2387325"/>
      </dsp:txXfrm>
    </dsp:sp>
    <dsp:sp modelId="{CAF74460-5B62-4558-8A28-C6173909D5F9}">
      <dsp:nvSpPr>
        <dsp:cNvPr id="0" name=""/>
        <dsp:cNvSpPr/>
      </dsp:nvSpPr>
      <dsp:spPr>
        <a:xfrm>
          <a:off x="2925987" y="-17443"/>
          <a:ext cx="1688093" cy="1688093"/>
        </a:xfrm>
        <a:prstGeom prst="ellipse">
          <a:avLst/>
        </a:prstGeom>
        <a:solidFill>
          <a:schemeClr val="accent5">
            <a:alpha val="50000"/>
            <a:hueOff val="-1655646"/>
            <a:satOff val="6635"/>
            <a:lumOff val="143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>
              <a:solidFill>
                <a:schemeClr val="bg1"/>
              </a:solidFill>
            </a:rPr>
            <a:t>Націоналізація</a:t>
          </a:r>
          <a:r>
            <a:rPr lang="ru-RU" sz="2000" b="1" i="0" kern="1200" dirty="0" smtClean="0">
              <a:solidFill>
                <a:schemeClr val="bg1"/>
              </a:solidFill>
            </a:rPr>
            <a:t> </a:t>
          </a:r>
          <a:r>
            <a:rPr lang="ru-RU" sz="2000" b="1" i="0" kern="1200" dirty="0" err="1" smtClean="0">
              <a:solidFill>
                <a:schemeClr val="bg1"/>
              </a:solidFill>
            </a:rPr>
            <a:t>банків</a:t>
          </a:r>
          <a:endParaRPr lang="ru-RU" sz="2000" b="1" i="0" kern="1200" dirty="0">
            <a:solidFill>
              <a:schemeClr val="bg1"/>
            </a:solidFill>
          </a:endParaRPr>
        </a:p>
      </dsp:txBody>
      <dsp:txXfrm>
        <a:off x="3173202" y="229772"/>
        <a:ext cx="1193663" cy="1193663"/>
      </dsp:txXfrm>
    </dsp:sp>
    <dsp:sp modelId="{0B09DD9D-6358-4EEC-B129-CB71031F7F98}">
      <dsp:nvSpPr>
        <dsp:cNvPr id="0" name=""/>
        <dsp:cNvSpPr/>
      </dsp:nvSpPr>
      <dsp:spPr>
        <a:xfrm>
          <a:off x="4830095" y="1081894"/>
          <a:ext cx="1688093" cy="1688093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Система </a:t>
          </a:r>
          <a:r>
            <a:rPr lang="ru-RU" sz="1800" b="1" kern="1200" dirty="0" err="1" smtClean="0">
              <a:solidFill>
                <a:schemeClr val="bg1"/>
              </a:solidFill>
            </a:rPr>
            <a:t>загального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страхування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5077310" y="1329109"/>
        <a:ext cx="1193663" cy="1193663"/>
      </dsp:txXfrm>
    </dsp:sp>
    <dsp:sp modelId="{97866251-6154-4DFF-95AD-A3D6D50D1357}">
      <dsp:nvSpPr>
        <dsp:cNvPr id="0" name=""/>
        <dsp:cNvSpPr/>
      </dsp:nvSpPr>
      <dsp:spPr>
        <a:xfrm>
          <a:off x="4830095" y="3280568"/>
          <a:ext cx="1688093" cy="1688093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bg1"/>
              </a:solidFill>
            </a:rPr>
            <a:t>Експорт</a:t>
          </a:r>
          <a:r>
            <a:rPr lang="ru-RU" sz="2000" b="1" kern="1200" dirty="0" smtClean="0">
              <a:solidFill>
                <a:schemeClr val="bg1"/>
              </a:solidFill>
            </a:rPr>
            <a:t> та </a:t>
          </a:r>
          <a:r>
            <a:rPr lang="ru-RU" sz="2000" b="1" kern="1200" dirty="0" err="1" smtClean="0">
              <a:solidFill>
                <a:schemeClr val="bg1"/>
              </a:solidFill>
            </a:rPr>
            <a:t>імпорт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5077310" y="3527783"/>
        <a:ext cx="1193663" cy="1193663"/>
      </dsp:txXfrm>
    </dsp:sp>
    <dsp:sp modelId="{305EBE07-9056-491C-A1C5-7B8BF238F5D4}">
      <dsp:nvSpPr>
        <dsp:cNvPr id="0" name=""/>
        <dsp:cNvSpPr/>
      </dsp:nvSpPr>
      <dsp:spPr>
        <a:xfrm>
          <a:off x="2965674" y="4343814"/>
          <a:ext cx="1608719" cy="1760276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bg1"/>
              </a:solidFill>
            </a:rPr>
            <a:t>Кооперативна</a:t>
          </a:r>
          <a:r>
            <a:rPr lang="ru-RU" sz="2000" b="1" kern="1200" dirty="0" smtClean="0">
              <a:solidFill>
                <a:schemeClr val="bg1"/>
              </a:solidFill>
            </a:rPr>
            <a:t> </a:t>
          </a:r>
          <a:r>
            <a:rPr lang="ru-RU" sz="2000" b="1" kern="1200" dirty="0" err="1" smtClean="0">
              <a:solidFill>
                <a:schemeClr val="bg1"/>
              </a:solidFill>
            </a:rPr>
            <a:t>торгівля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3201265" y="4601600"/>
        <a:ext cx="1137537" cy="1244704"/>
      </dsp:txXfrm>
    </dsp:sp>
    <dsp:sp modelId="{0BEFE44C-BFA0-41C3-AEB9-7DBBC88E7DF8}">
      <dsp:nvSpPr>
        <dsp:cNvPr id="0" name=""/>
        <dsp:cNvSpPr/>
      </dsp:nvSpPr>
      <dsp:spPr>
        <a:xfrm>
          <a:off x="1021879" y="3280568"/>
          <a:ext cx="1688093" cy="1688093"/>
        </a:xfrm>
        <a:prstGeom prst="ellipse">
          <a:avLst/>
        </a:prstGeom>
        <a:solidFill>
          <a:schemeClr val="accent5">
            <a:alpha val="50000"/>
            <a:hueOff val="-8278230"/>
            <a:satOff val="33176"/>
            <a:lumOff val="719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bg1"/>
              </a:solidFill>
            </a:rPr>
            <a:t>Товари</a:t>
          </a:r>
          <a:r>
            <a:rPr lang="ru-RU" sz="2000" b="1" kern="1200" dirty="0" smtClean="0">
              <a:solidFill>
                <a:schemeClr val="bg1"/>
              </a:solidFill>
            </a:rPr>
            <a:t> широкого </a:t>
          </a:r>
          <a:r>
            <a:rPr lang="ru-RU" sz="2000" b="1" kern="1200" dirty="0" err="1" smtClean="0">
              <a:solidFill>
                <a:schemeClr val="bg1"/>
              </a:solidFill>
            </a:rPr>
            <a:t>вжитку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1269094" y="3527783"/>
        <a:ext cx="1193663" cy="1193663"/>
      </dsp:txXfrm>
    </dsp:sp>
    <dsp:sp modelId="{215A59C6-EE5E-477A-B200-BD3DE07D7469}">
      <dsp:nvSpPr>
        <dsp:cNvPr id="0" name=""/>
        <dsp:cNvSpPr/>
      </dsp:nvSpPr>
      <dsp:spPr>
        <a:xfrm>
          <a:off x="1021879" y="1081894"/>
          <a:ext cx="1688093" cy="1688093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bg1"/>
              </a:solidFill>
            </a:rPr>
            <a:t>Обмеження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міського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землеволодіння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1269094" y="1329109"/>
        <a:ext cx="1193663" cy="1193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67686-73F3-4167-9C02-005BF3941BAF}">
      <dsp:nvSpPr>
        <dsp:cNvPr id="0" name=""/>
        <dsp:cNvSpPr/>
      </dsp:nvSpPr>
      <dsp:spPr>
        <a:xfrm rot="5400000">
          <a:off x="-228196" y="229589"/>
          <a:ext cx="1521309" cy="106491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1.</a:t>
          </a:r>
          <a:endParaRPr lang="ru-RU" sz="2900" kern="1200" dirty="0"/>
        </a:p>
      </dsp:txBody>
      <dsp:txXfrm rot="-5400000">
        <a:off x="1" y="533850"/>
        <a:ext cx="1064916" cy="456393"/>
      </dsp:txXfrm>
    </dsp:sp>
    <dsp:sp modelId="{95EF1241-197A-4D9E-83A0-080074C82425}">
      <dsp:nvSpPr>
        <dsp:cNvPr id="0" name=""/>
        <dsp:cNvSpPr/>
      </dsp:nvSpPr>
      <dsp:spPr>
        <a:xfrm rot="5400000">
          <a:off x="2925968" y="-1859658"/>
          <a:ext cx="988851" cy="4710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Світова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енергетична</a:t>
          </a:r>
          <a:r>
            <a:rPr lang="ru-RU" sz="2000" kern="1200" dirty="0" smtClean="0"/>
            <a:t> криза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Різкий спад виробництва в енергетиці</a:t>
          </a:r>
          <a:endParaRPr lang="ru-RU" sz="2000" kern="1200" dirty="0"/>
        </a:p>
      </dsp:txBody>
      <dsp:txXfrm rot="-5400000">
        <a:off x="1064916" y="49666"/>
        <a:ext cx="4662683" cy="892307"/>
      </dsp:txXfrm>
    </dsp:sp>
    <dsp:sp modelId="{55B071A8-B149-45FC-9F7A-8AAD94B7E20A}">
      <dsp:nvSpPr>
        <dsp:cNvPr id="0" name=""/>
        <dsp:cNvSpPr/>
      </dsp:nvSpPr>
      <dsp:spPr>
        <a:xfrm rot="5400000">
          <a:off x="-228196" y="1555773"/>
          <a:ext cx="1521309" cy="1064916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2.</a:t>
          </a:r>
          <a:endParaRPr lang="ru-RU" sz="2900" kern="1200" dirty="0"/>
        </a:p>
      </dsp:txBody>
      <dsp:txXfrm rot="-5400000">
        <a:off x="1" y="1860034"/>
        <a:ext cx="1064916" cy="456393"/>
      </dsp:txXfrm>
    </dsp:sp>
    <dsp:sp modelId="{853080F3-449A-4635-9D0B-11B34B9F9162}">
      <dsp:nvSpPr>
        <dsp:cNvPr id="0" name=""/>
        <dsp:cNvSpPr/>
      </dsp:nvSpPr>
      <dsp:spPr>
        <a:xfrm rot="5400000">
          <a:off x="2925968" y="-533474"/>
          <a:ext cx="988851" cy="4710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/>
            <a:t>Зростання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цін</a:t>
          </a:r>
          <a:r>
            <a:rPr lang="ru-RU" sz="2000" kern="1200" dirty="0" smtClean="0"/>
            <a:t> та </a:t>
          </a:r>
          <a:r>
            <a:rPr lang="ru-RU" sz="2000" kern="1200" dirty="0" err="1" smtClean="0"/>
            <a:t>інфляція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Падав </a:t>
          </a:r>
          <a:r>
            <a:rPr lang="ru-RU" sz="2000" kern="1200" dirty="0" err="1" smtClean="0"/>
            <a:t>життєвий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рівень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населення</a:t>
          </a:r>
          <a:endParaRPr lang="ru-RU" sz="2000" kern="1200" dirty="0"/>
        </a:p>
      </dsp:txBody>
      <dsp:txXfrm rot="-5400000">
        <a:off x="1064916" y="1375850"/>
        <a:ext cx="4662683" cy="892307"/>
      </dsp:txXfrm>
    </dsp:sp>
    <dsp:sp modelId="{B6B5D273-2F01-498A-B863-CC18C9289920}">
      <dsp:nvSpPr>
        <dsp:cNvPr id="0" name=""/>
        <dsp:cNvSpPr/>
      </dsp:nvSpPr>
      <dsp:spPr>
        <a:xfrm rot="5400000">
          <a:off x="-228196" y="2881957"/>
          <a:ext cx="1521309" cy="1064916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3.</a:t>
          </a:r>
          <a:endParaRPr lang="ru-RU" sz="2900" kern="1200" dirty="0"/>
        </a:p>
      </dsp:txBody>
      <dsp:txXfrm rot="-5400000">
        <a:off x="1" y="3186218"/>
        <a:ext cx="1064916" cy="456393"/>
      </dsp:txXfrm>
    </dsp:sp>
    <dsp:sp modelId="{5C6F2D67-3F7F-42A4-A015-26F7905B82B8}">
      <dsp:nvSpPr>
        <dsp:cNvPr id="0" name=""/>
        <dsp:cNvSpPr/>
      </dsp:nvSpPr>
      <dsp:spPr>
        <a:xfrm rot="5400000">
          <a:off x="2925968" y="792709"/>
          <a:ext cx="988851" cy="4710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Погіршення у с</a:t>
          </a:r>
          <a:r>
            <a:rPr lang="en-US" sz="2000" kern="1200" dirty="0" smtClean="0"/>
            <a:t>/</a:t>
          </a:r>
          <a:r>
            <a:rPr lang="uk-UA" sz="2000" kern="1200" dirty="0" smtClean="0"/>
            <a:t>г</a:t>
          </a:r>
          <a:endParaRPr lang="ru-RU" sz="2000" kern="1200" dirty="0"/>
        </a:p>
      </dsp:txBody>
      <dsp:txXfrm rot="-5400000">
        <a:off x="1064916" y="2702033"/>
        <a:ext cx="4662683" cy="8923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57F3C-615B-4B1A-9D55-691BB17B2CAA}">
      <dsp:nvSpPr>
        <dsp:cNvPr id="0" name=""/>
        <dsp:cNvSpPr/>
      </dsp:nvSpPr>
      <dsp:spPr>
        <a:xfrm>
          <a:off x="2734968" y="1792923"/>
          <a:ext cx="1538503" cy="153850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u="sng" kern="1200" dirty="0" smtClean="0"/>
            <a:t>Розкол ІНК</a:t>
          </a:r>
          <a:endParaRPr lang="ru-RU" sz="3200" u="sng" kern="1200" dirty="0"/>
        </a:p>
      </dsp:txBody>
      <dsp:txXfrm>
        <a:off x="2810072" y="1868027"/>
        <a:ext cx="1388295" cy="1388295"/>
      </dsp:txXfrm>
    </dsp:sp>
    <dsp:sp modelId="{8DC0AE91-2BA7-4B1F-B7F6-E43CA5938E24}">
      <dsp:nvSpPr>
        <dsp:cNvPr id="0" name=""/>
        <dsp:cNvSpPr/>
      </dsp:nvSpPr>
      <dsp:spPr>
        <a:xfrm rot="16304998">
          <a:off x="3216208" y="1471746"/>
          <a:ext cx="6426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2652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106C5-45B7-4A87-BC4B-35752CA8FAF2}">
      <dsp:nvSpPr>
        <dsp:cNvPr id="0" name=""/>
        <dsp:cNvSpPr/>
      </dsp:nvSpPr>
      <dsp:spPr>
        <a:xfrm>
          <a:off x="2763367" y="-122886"/>
          <a:ext cx="1606868" cy="127345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bg1"/>
              </a:solidFill>
            </a:rPr>
            <a:t>Індійський</a:t>
          </a:r>
          <a:r>
            <a:rPr lang="ru-RU" sz="1600" b="1" kern="1200" dirty="0" smtClean="0">
              <a:solidFill>
                <a:schemeClr val="bg1"/>
              </a:solidFill>
            </a:rPr>
            <a:t> </a:t>
          </a:r>
          <a:r>
            <a:rPr lang="ru-RU" sz="1600" b="1" kern="1200" dirty="0" err="1" smtClean="0">
              <a:solidFill>
                <a:schemeClr val="bg1"/>
              </a:solidFill>
            </a:rPr>
            <a:t>національний</a:t>
          </a:r>
          <a:r>
            <a:rPr lang="ru-RU" sz="1600" b="1" kern="1200" dirty="0" smtClean="0">
              <a:solidFill>
                <a:schemeClr val="bg1"/>
              </a:solidFill>
            </a:rPr>
            <a:t> </a:t>
          </a:r>
          <a:r>
            <a:rPr lang="ru-RU" sz="1600" b="1" kern="1200" dirty="0" err="1" smtClean="0">
              <a:solidFill>
                <a:schemeClr val="bg1"/>
              </a:solidFill>
            </a:rPr>
            <a:t>конгрес</a:t>
          </a:r>
          <a:r>
            <a:rPr lang="ru-RU" sz="1600" b="1" kern="1200" dirty="0" smtClean="0">
              <a:solidFill>
                <a:schemeClr val="bg1"/>
              </a:solidFill>
            </a:rPr>
            <a:t> (</a:t>
          </a:r>
          <a:r>
            <a:rPr lang="ru-RU" sz="1600" b="1" kern="1200" dirty="0" err="1" smtClean="0">
              <a:solidFill>
                <a:schemeClr val="bg1"/>
              </a:solidFill>
            </a:rPr>
            <a:t>Індіри</a:t>
          </a:r>
          <a:r>
            <a:rPr lang="ru-RU" sz="1600" b="1" kern="1200" dirty="0" smtClean="0">
              <a:solidFill>
                <a:schemeClr val="bg1"/>
              </a:solidFill>
            </a:rPr>
            <a:t>)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2825532" y="-60721"/>
        <a:ext cx="1482538" cy="1149127"/>
      </dsp:txXfrm>
    </dsp:sp>
    <dsp:sp modelId="{BC2B3D23-DA19-4FFD-996D-F434FDC02D56}">
      <dsp:nvSpPr>
        <dsp:cNvPr id="0" name=""/>
        <dsp:cNvSpPr/>
      </dsp:nvSpPr>
      <dsp:spPr>
        <a:xfrm rot="5400000">
          <a:off x="3185040" y="3650605"/>
          <a:ext cx="6383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8358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6C4C3-1C3E-4DDF-BF8F-97C0B17CE723}">
      <dsp:nvSpPr>
        <dsp:cNvPr id="0" name=""/>
        <dsp:cNvSpPr/>
      </dsp:nvSpPr>
      <dsp:spPr>
        <a:xfrm>
          <a:off x="2588887" y="3969784"/>
          <a:ext cx="1830664" cy="128144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«</a:t>
          </a:r>
          <a:r>
            <a:rPr lang="ru-RU" sz="2400" b="1" kern="1200" dirty="0" err="1" smtClean="0">
              <a:solidFill>
                <a:schemeClr val="bg1"/>
              </a:solidFill>
            </a:rPr>
            <a:t>Джаната</a:t>
          </a:r>
          <a:r>
            <a:rPr lang="ru-RU" sz="2400" b="1" kern="1200" dirty="0" smtClean="0">
              <a:solidFill>
                <a:schemeClr val="bg1"/>
              </a:solidFill>
            </a:rPr>
            <a:t> </a:t>
          </a:r>
          <a:r>
            <a:rPr lang="ru-RU" sz="2400" b="1" kern="1200" dirty="0" err="1" smtClean="0">
              <a:solidFill>
                <a:schemeClr val="bg1"/>
              </a:solidFill>
            </a:rPr>
            <a:t>парті</a:t>
          </a:r>
          <a:r>
            <a:rPr lang="ru-RU" sz="2400" b="1" kern="1200" dirty="0" smtClean="0">
              <a:solidFill>
                <a:schemeClr val="bg1"/>
              </a:solidFill>
            </a:rPr>
            <a:t>»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651442" y="4032339"/>
        <a:ext cx="1705554" cy="11563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6524A-AD95-4BD9-AD5F-12E8F1DA166B}">
      <dsp:nvSpPr>
        <dsp:cNvPr id="0" name=""/>
        <dsp:cNvSpPr/>
      </dsp:nvSpPr>
      <dsp:spPr>
        <a:xfrm>
          <a:off x="1190" y="1270297"/>
          <a:ext cx="2539007" cy="1523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u="sng" kern="1200" dirty="0" smtClean="0">
              <a:solidFill>
                <a:schemeClr val="bg1"/>
              </a:solidFill>
            </a:rPr>
            <a:t>Національний фронт</a:t>
          </a:r>
          <a:endParaRPr lang="ru-RU" sz="2800" b="1" u="sng" kern="1200" dirty="0">
            <a:solidFill>
              <a:schemeClr val="bg1"/>
            </a:solidFill>
          </a:endParaRPr>
        </a:p>
      </dsp:txBody>
      <dsp:txXfrm>
        <a:off x="45809" y="1314916"/>
        <a:ext cx="2449769" cy="1434166"/>
      </dsp:txXfrm>
    </dsp:sp>
    <dsp:sp modelId="{D3F3AD01-29BC-4062-8EFD-773A3CCD5803}">
      <dsp:nvSpPr>
        <dsp:cNvPr id="0" name=""/>
        <dsp:cNvSpPr/>
      </dsp:nvSpPr>
      <dsp:spPr>
        <a:xfrm>
          <a:off x="2794099" y="1717163"/>
          <a:ext cx="538269" cy="6296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794099" y="1843098"/>
        <a:ext cx="376788" cy="377803"/>
      </dsp:txXfrm>
    </dsp:sp>
    <dsp:sp modelId="{5E5839DC-D4AA-4205-8020-D8D926B93DB8}">
      <dsp:nvSpPr>
        <dsp:cNvPr id="0" name=""/>
        <dsp:cNvSpPr/>
      </dsp:nvSpPr>
      <dsp:spPr>
        <a:xfrm>
          <a:off x="3555801" y="1270297"/>
          <a:ext cx="2539007" cy="1523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/>
            <a:t>"</a:t>
          </a:r>
          <a:r>
            <a:rPr lang="ru-RU" sz="2800" b="1" u="sng" kern="1200" dirty="0" err="1" smtClean="0"/>
            <a:t>Бхаратія</a:t>
          </a:r>
          <a:r>
            <a:rPr lang="ru-RU" sz="2800" b="1" u="sng" kern="1200" dirty="0" smtClean="0"/>
            <a:t> </a:t>
          </a:r>
          <a:r>
            <a:rPr lang="ru-RU" sz="2800" b="1" u="sng" kern="1200" dirty="0" err="1" smtClean="0"/>
            <a:t>джаната</a:t>
          </a:r>
          <a:r>
            <a:rPr lang="ru-RU" sz="2800" b="1" u="sng" kern="1200" dirty="0" smtClean="0"/>
            <a:t> </a:t>
          </a:r>
          <a:r>
            <a:rPr lang="ru-RU" sz="2800" b="1" u="sng" kern="1200" dirty="0" err="1" smtClean="0"/>
            <a:t>парті</a:t>
          </a:r>
          <a:r>
            <a:rPr lang="ru-RU" sz="2800" b="1" u="sng" kern="1200" dirty="0" smtClean="0"/>
            <a:t>" </a:t>
          </a:r>
          <a:endParaRPr lang="ru-RU" sz="2800" b="1" u="sng" kern="1200" dirty="0"/>
        </a:p>
      </dsp:txBody>
      <dsp:txXfrm>
        <a:off x="3600420" y="1314916"/>
        <a:ext cx="2449769" cy="14341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075FA-6C98-401F-9B36-2D6CB4EAC1CB}">
      <dsp:nvSpPr>
        <dsp:cNvPr id="0" name=""/>
        <dsp:cNvSpPr/>
      </dsp:nvSpPr>
      <dsp:spPr>
        <a:xfrm>
          <a:off x="0" y="345480"/>
          <a:ext cx="6648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1BB080-3E2D-4C5E-BF23-57E99EEE15E2}">
      <dsp:nvSpPr>
        <dsp:cNvPr id="0" name=""/>
        <dsp:cNvSpPr/>
      </dsp:nvSpPr>
      <dsp:spPr>
        <a:xfrm>
          <a:off x="332420" y="20760"/>
          <a:ext cx="4653880" cy="6494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906" tIns="0" rIns="1759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лібералізація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економічної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системи</a:t>
          </a:r>
          <a:endParaRPr lang="ru-RU" sz="2000" b="1" kern="1200" dirty="0"/>
        </a:p>
      </dsp:txBody>
      <dsp:txXfrm>
        <a:off x="364123" y="52463"/>
        <a:ext cx="4590474" cy="586034"/>
      </dsp:txXfrm>
    </dsp:sp>
    <dsp:sp modelId="{29129677-A6D2-460C-B9CB-43772B66BA97}">
      <dsp:nvSpPr>
        <dsp:cNvPr id="0" name=""/>
        <dsp:cNvSpPr/>
      </dsp:nvSpPr>
      <dsp:spPr>
        <a:xfrm>
          <a:off x="0" y="1343400"/>
          <a:ext cx="6648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8968"/>
              <a:satOff val="-1006"/>
              <a:lumOff val="64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ADA06B-DA87-4DA7-9723-FA3A1F586FEA}">
      <dsp:nvSpPr>
        <dsp:cNvPr id="0" name=""/>
        <dsp:cNvSpPr/>
      </dsp:nvSpPr>
      <dsp:spPr>
        <a:xfrm>
          <a:off x="332420" y="1018680"/>
          <a:ext cx="4653880" cy="6494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8968"/>
                <a:satOff val="-1006"/>
                <a:lumOff val="64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906" tIns="0" rIns="1759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розірвано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різного</a:t>
          </a:r>
          <a:r>
            <a:rPr lang="ru-RU" sz="2000" b="1" kern="1200" dirty="0" smtClean="0"/>
            <a:t> роду </a:t>
          </a:r>
          <a:r>
            <a:rPr lang="ru-RU" sz="2000" b="1" kern="1200" dirty="0" err="1" smtClean="0"/>
            <a:t>регламентації</a:t>
          </a:r>
          <a:endParaRPr lang="ru-RU" sz="2000" b="1" kern="1200" dirty="0"/>
        </a:p>
      </dsp:txBody>
      <dsp:txXfrm>
        <a:off x="364123" y="1050383"/>
        <a:ext cx="4590474" cy="586034"/>
      </dsp:txXfrm>
    </dsp:sp>
    <dsp:sp modelId="{DD1F9762-A138-429D-9137-B903B7A554BD}">
      <dsp:nvSpPr>
        <dsp:cNvPr id="0" name=""/>
        <dsp:cNvSpPr/>
      </dsp:nvSpPr>
      <dsp:spPr>
        <a:xfrm>
          <a:off x="0" y="2341320"/>
          <a:ext cx="6648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36366D-FF38-44F8-A27A-A84CEBF47660}">
      <dsp:nvSpPr>
        <dsp:cNvPr id="0" name=""/>
        <dsp:cNvSpPr/>
      </dsp:nvSpPr>
      <dsp:spPr>
        <a:xfrm>
          <a:off x="332420" y="2016600"/>
          <a:ext cx="4653880" cy="6494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906" tIns="0" rIns="1759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іноземний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капітал</a:t>
          </a:r>
          <a:endParaRPr lang="ru-RU" sz="2000" b="1" kern="1200" dirty="0"/>
        </a:p>
      </dsp:txBody>
      <dsp:txXfrm>
        <a:off x="364123" y="2048303"/>
        <a:ext cx="4590474" cy="586034"/>
      </dsp:txXfrm>
    </dsp:sp>
    <dsp:sp modelId="{B6A1BE94-4094-41AA-BC48-C4A0C631E2B7}">
      <dsp:nvSpPr>
        <dsp:cNvPr id="0" name=""/>
        <dsp:cNvSpPr/>
      </dsp:nvSpPr>
      <dsp:spPr>
        <a:xfrm>
          <a:off x="0" y="3339240"/>
          <a:ext cx="6648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26904"/>
              <a:satOff val="-3018"/>
              <a:lumOff val="192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BC2608-C91D-4913-8276-B696DFC0892D}">
      <dsp:nvSpPr>
        <dsp:cNvPr id="0" name=""/>
        <dsp:cNvSpPr/>
      </dsp:nvSpPr>
      <dsp:spPr>
        <a:xfrm>
          <a:off x="332420" y="3014520"/>
          <a:ext cx="4653880" cy="6494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6904"/>
                <a:satOff val="-3018"/>
                <a:lumOff val="192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906" tIns="0" rIns="1759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збільшилося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капіталовкладення</a:t>
          </a:r>
          <a:r>
            <a:rPr lang="ru-RU" sz="2000" b="1" kern="1200" dirty="0" smtClean="0"/>
            <a:t> у </a:t>
          </a:r>
          <a:r>
            <a:rPr lang="ru-RU" sz="2000" b="1" kern="1200" dirty="0" err="1" smtClean="0"/>
            <a:t>промисловість</a:t>
          </a:r>
          <a:endParaRPr lang="ru-RU" sz="2000" b="1" kern="1200" dirty="0"/>
        </a:p>
      </dsp:txBody>
      <dsp:txXfrm>
        <a:off x="364123" y="3046223"/>
        <a:ext cx="4590474" cy="586034"/>
      </dsp:txXfrm>
    </dsp:sp>
    <dsp:sp modelId="{F0F464AA-C5EE-40C1-BD55-99D284381F27}">
      <dsp:nvSpPr>
        <dsp:cNvPr id="0" name=""/>
        <dsp:cNvSpPr/>
      </dsp:nvSpPr>
      <dsp:spPr>
        <a:xfrm>
          <a:off x="0" y="4337160"/>
          <a:ext cx="6648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FE2112-714D-4596-A89C-4F38FB9ECC5B}">
      <dsp:nvSpPr>
        <dsp:cNvPr id="0" name=""/>
        <dsp:cNvSpPr/>
      </dsp:nvSpPr>
      <dsp:spPr>
        <a:xfrm>
          <a:off x="332420" y="4012440"/>
          <a:ext cx="4653880" cy="64944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906" tIns="0" rIns="17590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</a:t>
          </a:r>
          <a:r>
            <a:rPr lang="ru-RU" sz="2000" b="1" kern="1200" dirty="0" err="1" smtClean="0"/>
            <a:t>сільське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господарство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покращилось</a:t>
          </a:r>
          <a:endParaRPr lang="ru-RU" sz="2000" b="1" kern="1200" dirty="0"/>
        </a:p>
      </dsp:txBody>
      <dsp:txXfrm>
        <a:off x="364123" y="4044143"/>
        <a:ext cx="459047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4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56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42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7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0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9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3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49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35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1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" y="0"/>
            <a:ext cx="913759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2708920"/>
            <a:ext cx="3888432" cy="175432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uk-UA" sz="5400" dirty="0" smtClean="0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Уряди Індіри Ганді</a:t>
            </a:r>
            <a:endParaRPr lang="ru-RU" sz="5400" dirty="0">
              <a:solidFill>
                <a:srgbClr val="0070C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6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544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16246694"/>
              </p:ext>
            </p:extLst>
          </p:nvPr>
        </p:nvGraphicFramePr>
        <p:xfrm>
          <a:off x="822738" y="260648"/>
          <a:ext cx="7540068" cy="608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78867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4212"/>
            <a:ext cx="3634596" cy="6089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546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544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17210516"/>
              </p:ext>
            </p:extLst>
          </p:nvPr>
        </p:nvGraphicFramePr>
        <p:xfrm>
          <a:off x="1907704" y="1484784"/>
          <a:ext cx="57758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4720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82" y="-13714"/>
            <a:ext cx="9163281" cy="68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0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9659"/>
            <a:ext cx="8712968" cy="67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229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4835"/>
            <a:ext cx="4117519" cy="308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3597"/>
            <a:ext cx="451831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83" y="3362676"/>
            <a:ext cx="6264696" cy="3495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203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54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2090172"/>
            <a:ext cx="5134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</a:t>
            </a: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Джаната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парті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Народна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партія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21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544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85722421"/>
              </p:ext>
            </p:extLst>
          </p:nvPr>
        </p:nvGraphicFramePr>
        <p:xfrm>
          <a:off x="1088552" y="980728"/>
          <a:ext cx="700844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0583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139952" cy="5498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03" y="1268760"/>
            <a:ext cx="4525144" cy="476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60032" y="616530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Конгрес.1982.Нью Делі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78013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Чаран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Сінгх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5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2060848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dirty="0" err="1">
                <a:solidFill>
                  <a:schemeClr val="bg1"/>
                </a:solidFill>
                <a:latin typeface="+mj-lt"/>
              </a:rPr>
              <a:t>Розвиток</a:t>
            </a:r>
            <a:r>
              <a:rPr lang="ru-RU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4800" b="1" dirty="0" err="1">
                <a:solidFill>
                  <a:schemeClr val="bg1"/>
                </a:solidFill>
                <a:latin typeface="+mj-lt"/>
              </a:rPr>
              <a:t>Індії</a:t>
            </a:r>
            <a:r>
              <a:rPr lang="ru-RU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4800" b="1" dirty="0" err="1">
                <a:solidFill>
                  <a:schemeClr val="bg1"/>
                </a:solidFill>
                <a:latin typeface="+mj-lt"/>
              </a:rPr>
              <a:t>наприкінці</a:t>
            </a:r>
            <a:r>
              <a:rPr lang="ru-RU" sz="4800" b="1" dirty="0">
                <a:solidFill>
                  <a:schemeClr val="bg1"/>
                </a:solidFill>
                <a:latin typeface="+mj-lt"/>
              </a:rPr>
              <a:t> XX — на початку XXI ст.</a:t>
            </a:r>
            <a:endParaRPr lang="ru-RU" sz="48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ru-RU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9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5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1988840"/>
            <a:ext cx="51845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ІНДІРА ГАНДІ</a:t>
            </a:r>
            <a:r>
              <a:rPr lang="ru-RU" sz="6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6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(1917 </a:t>
            </a:r>
            <a:r>
              <a:rPr lang="ru-RU" sz="6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1984)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81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0885"/>
            <a:ext cx="4104456" cy="6136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379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7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032447" cy="504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594928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Сикхські  воїни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05" y="332656"/>
            <a:ext cx="452571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5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6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3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" y="0"/>
            <a:ext cx="9182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4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4060661" cy="5877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5220072" y="305966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solidFill>
                  <a:schemeClr val="bg1"/>
                </a:solidFill>
              </a:rPr>
              <a:t>Раджин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Ганді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1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5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797510"/>
            <a:ext cx="684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400" b="1" dirty="0" err="1" smtClean="0">
                <a:solidFill>
                  <a:schemeClr val="bg1"/>
                </a:solidFill>
              </a:rPr>
              <a:t>Єдність</a:t>
            </a:r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r>
              <a:rPr lang="ru-RU" sz="2400" b="1" dirty="0" err="1" smtClean="0">
                <a:solidFill>
                  <a:schemeClr val="bg1"/>
                </a:solidFill>
              </a:rPr>
              <a:t>країни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 err="1" smtClean="0">
                <a:solidFill>
                  <a:schemeClr val="bg1"/>
                </a:solidFill>
              </a:rPr>
              <a:t>Боротьба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проти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сепаратистських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елементів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endParaRPr lang="ru-RU" sz="2400" b="1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 err="1" smtClean="0">
                <a:solidFill>
                  <a:schemeClr val="bg1"/>
                </a:solidFill>
              </a:rPr>
              <a:t>Боротьба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проти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старих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ворогів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індійського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суспільства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:</a:t>
            </a:r>
          </a:p>
          <a:p>
            <a:pPr marL="342900" lvl="0" indent="-342900">
              <a:buFont typeface="+mj-lt"/>
              <a:buAutoNum type="arabicPeriod"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 err="1" smtClean="0">
                <a:solidFill>
                  <a:schemeClr val="bg1"/>
                </a:solidFill>
              </a:rPr>
              <a:t>бідності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 err="1" smtClean="0">
                <a:solidFill>
                  <a:schemeClr val="bg1"/>
                </a:solidFill>
              </a:rPr>
              <a:t>безробіття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 err="1" smtClean="0">
                <a:solidFill>
                  <a:schemeClr val="bg1"/>
                </a:solidFill>
              </a:rPr>
              <a:t>неписьменності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endParaRPr lang="ru-RU" sz="2400" b="1" dirty="0" smtClean="0">
              <a:solidFill>
                <a:schemeClr val="bg1"/>
              </a:solidFill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хвороб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4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544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544702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960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64704"/>
            <a:ext cx="4194708" cy="5589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822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84" y="248069"/>
            <a:ext cx="4032826" cy="5557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75656" y="6093296"/>
            <a:ext cx="6048672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</a:rPr>
              <a:t>Індіра Ганді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45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30" y="548680"/>
            <a:ext cx="6363740" cy="5184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6093296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Нарасімха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Рао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9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544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84053705"/>
              </p:ext>
            </p:extLst>
          </p:nvPr>
        </p:nvGraphicFramePr>
        <p:xfrm>
          <a:off x="1619672" y="836712"/>
          <a:ext cx="664840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282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5736" y="566124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</a:rPr>
              <a:t>Атал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Біхарі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Ваджпаї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5"/>
            <a:ext cx="3760986" cy="5171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748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5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328" y="332656"/>
            <a:ext cx="79928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err="1">
                <a:solidFill>
                  <a:srgbClr val="FFFF00"/>
                </a:solidFill>
              </a:rPr>
              <a:t>Ядерні</a:t>
            </a:r>
            <a:r>
              <a:rPr lang="ru-RU" sz="4000" u="sng" dirty="0">
                <a:solidFill>
                  <a:srgbClr val="FFFF00"/>
                </a:solidFill>
              </a:rPr>
              <a:t> </a:t>
            </a:r>
            <a:r>
              <a:rPr lang="ru-RU" sz="4000" u="sng" dirty="0" err="1">
                <a:solidFill>
                  <a:srgbClr val="FFFF00"/>
                </a:solidFill>
              </a:rPr>
              <a:t>програми</a:t>
            </a:r>
            <a:r>
              <a:rPr lang="ru-RU" sz="4000" u="sng" dirty="0">
                <a:solidFill>
                  <a:srgbClr val="FFFF00"/>
                </a:solidFill>
              </a:rPr>
              <a:t> </a:t>
            </a:r>
            <a:r>
              <a:rPr lang="ru-RU" sz="4000" u="sng" dirty="0" err="1">
                <a:solidFill>
                  <a:srgbClr val="FFFF00"/>
                </a:solidFill>
              </a:rPr>
              <a:t>Індії</a:t>
            </a:r>
            <a:r>
              <a:rPr lang="ru-RU" sz="4000" u="sng" dirty="0">
                <a:solidFill>
                  <a:srgbClr val="FFFF00"/>
                </a:solidFill>
              </a:rPr>
              <a:t> та Пакистану: </a:t>
            </a:r>
            <a:r>
              <a:rPr lang="ru-RU" sz="4000" u="sng" dirty="0" err="1">
                <a:solidFill>
                  <a:srgbClr val="FFFF00"/>
                </a:solidFill>
              </a:rPr>
              <a:t>порівняльна</a:t>
            </a:r>
            <a:r>
              <a:rPr lang="ru-RU" sz="4000" u="sng" dirty="0">
                <a:solidFill>
                  <a:srgbClr val="FFFF00"/>
                </a:solidFill>
              </a:rPr>
              <a:t> </a:t>
            </a:r>
            <a:r>
              <a:rPr lang="ru-RU" sz="4000" u="sng" dirty="0" smtClean="0">
                <a:solidFill>
                  <a:srgbClr val="FFFF00"/>
                </a:solidFill>
              </a:rPr>
              <a:t>характеристика</a:t>
            </a:r>
          </a:p>
          <a:p>
            <a:endParaRPr lang="ru-RU" sz="4000" u="sng" dirty="0">
              <a:solidFill>
                <a:srgbClr val="FFFF00"/>
              </a:solidFill>
            </a:endParaRPr>
          </a:p>
          <a:p>
            <a:r>
              <a:rPr lang="ru-RU" sz="2400" b="1" dirty="0" err="1">
                <a:solidFill>
                  <a:schemeClr val="bg1"/>
                </a:solidFill>
              </a:rPr>
              <a:t>Індія</a:t>
            </a:r>
            <a:r>
              <a:rPr lang="ru-RU" sz="2400" b="1" dirty="0">
                <a:solidFill>
                  <a:schemeClr val="bg1"/>
                </a:solidFill>
              </a:rPr>
              <a:t> та Пакистан </a:t>
            </a:r>
            <a:r>
              <a:rPr lang="ru-RU" sz="2400" b="1" dirty="0" err="1">
                <a:solidFill>
                  <a:schemeClr val="bg1"/>
                </a:solidFill>
              </a:rPr>
              <a:t>здійснили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свої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ядерні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випробування</a:t>
            </a:r>
            <a:r>
              <a:rPr lang="ru-RU" sz="2400" b="1" dirty="0">
                <a:solidFill>
                  <a:schemeClr val="bg1"/>
                </a:solidFill>
              </a:rPr>
              <a:t> в </a:t>
            </a:r>
            <a:r>
              <a:rPr lang="ru-RU" sz="2400" b="1" dirty="0" err="1">
                <a:solidFill>
                  <a:schemeClr val="bg1"/>
                </a:solidFill>
              </a:rPr>
              <a:t>травні</a:t>
            </a:r>
            <a:r>
              <a:rPr lang="ru-RU" sz="2400" b="1" dirty="0">
                <a:solidFill>
                  <a:schemeClr val="bg1"/>
                </a:solidFill>
              </a:rPr>
              <a:t> 1998 року, </a:t>
            </a:r>
            <a:r>
              <a:rPr lang="ru-RU" sz="2400" b="1" dirty="0" err="1">
                <a:solidFill>
                  <a:schemeClr val="bg1"/>
                </a:solidFill>
              </a:rPr>
              <a:t>довівши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>
                <a:solidFill>
                  <a:schemeClr val="bg1"/>
                </a:solidFill>
              </a:rPr>
              <a:t>такий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спосіб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наявність</a:t>
            </a:r>
            <a:r>
              <a:rPr lang="ru-RU" sz="2400" b="1" dirty="0">
                <a:solidFill>
                  <a:schemeClr val="bg1"/>
                </a:solidFill>
              </a:rPr>
              <a:t> у них </a:t>
            </a:r>
            <a:r>
              <a:rPr lang="ru-RU" sz="2400" b="1" dirty="0" err="1">
                <a:solidFill>
                  <a:schemeClr val="bg1"/>
                </a:solidFill>
              </a:rPr>
              <a:t>ядерної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зброї</a:t>
            </a:r>
            <a:r>
              <a:rPr lang="ru-RU" sz="2400" b="1" dirty="0">
                <a:solidFill>
                  <a:schemeClr val="bg1"/>
                </a:solidFill>
              </a:rPr>
              <a:t> й </a:t>
            </a:r>
            <a:r>
              <a:rPr lang="ru-RU" sz="2400" b="1" dirty="0" err="1">
                <a:solidFill>
                  <a:schemeClr val="bg1"/>
                </a:solidFill>
              </a:rPr>
              <a:t>рішучість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розвивати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свої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ядерні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програми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Військове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протистояння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Делі</a:t>
            </a:r>
            <a:r>
              <a:rPr lang="ru-RU" sz="2400" b="1" dirty="0">
                <a:solidFill>
                  <a:schemeClr val="bg1"/>
                </a:solidFill>
              </a:rPr>
              <a:t> й </a:t>
            </a:r>
            <a:r>
              <a:rPr lang="ru-RU" sz="2400" b="1" dirty="0" err="1">
                <a:solidFill>
                  <a:schemeClr val="bg1"/>
                </a:solidFill>
              </a:rPr>
              <a:t>Ісламабада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отримало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ще</a:t>
            </a:r>
            <a:r>
              <a:rPr lang="ru-RU" sz="2400" b="1" dirty="0">
                <a:solidFill>
                  <a:schemeClr val="bg1"/>
                </a:solidFill>
              </a:rPr>
              <a:t> одну </a:t>
            </a:r>
            <a:r>
              <a:rPr lang="ru-RU" sz="2400" b="1" dirty="0" err="1">
                <a:solidFill>
                  <a:schemeClr val="bg1"/>
                </a:solidFill>
              </a:rPr>
              <a:t>важливу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складову</a:t>
            </a:r>
            <a:r>
              <a:rPr lang="ru-RU" sz="2400" b="1" dirty="0">
                <a:solidFill>
                  <a:schemeClr val="bg1"/>
                </a:solidFill>
              </a:rPr>
              <a:t>, коли до гонки </a:t>
            </a:r>
            <a:r>
              <a:rPr lang="ru-RU" sz="2400" b="1" dirty="0" err="1">
                <a:solidFill>
                  <a:schemeClr val="bg1"/>
                </a:solidFill>
              </a:rPr>
              <a:t>звичайних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озброєнь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додалось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ядерне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протистояння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між</a:t>
            </a:r>
            <a:r>
              <a:rPr lang="ru-RU" sz="2400" b="1" dirty="0">
                <a:solidFill>
                  <a:schemeClr val="bg1"/>
                </a:solidFill>
              </a:rPr>
              <a:t> ними. </a:t>
            </a:r>
            <a:r>
              <a:rPr lang="ru-RU" sz="2400" b="1" dirty="0" err="1">
                <a:solidFill>
                  <a:schemeClr val="bg1"/>
                </a:solidFill>
              </a:rPr>
              <a:t>Ядерний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чинник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>
                <a:solidFill>
                  <a:schemeClr val="bg1"/>
                </a:solidFill>
              </a:rPr>
              <a:t>Південній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Азії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отже</a:t>
            </a:r>
            <a:r>
              <a:rPr lang="ru-RU" sz="2400" b="1" dirty="0">
                <a:solidFill>
                  <a:schemeClr val="bg1"/>
                </a:solidFill>
              </a:rPr>
              <a:t>, став </a:t>
            </a:r>
            <a:r>
              <a:rPr lang="ru-RU" sz="2400" b="1" dirty="0" err="1">
                <a:solidFill>
                  <a:schemeClr val="bg1"/>
                </a:solidFill>
              </a:rPr>
              <a:t>реальністю</a:t>
            </a:r>
            <a:r>
              <a:rPr lang="ru-RU" sz="2400" b="1" dirty="0">
                <a:solidFill>
                  <a:schemeClr val="bg1"/>
                </a:solidFill>
              </a:rPr>
              <a:t>, й </a:t>
            </a:r>
            <a:r>
              <a:rPr lang="ru-RU" sz="2400" b="1" dirty="0" err="1">
                <a:solidFill>
                  <a:schemeClr val="bg1"/>
                </a:solidFill>
              </a:rPr>
              <a:t>обидві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держави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враховують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наявність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ядерної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зброї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>
                <a:solidFill>
                  <a:schemeClr val="bg1"/>
                </a:solidFill>
              </a:rPr>
              <a:t>своєму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стратегічному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плануванні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Тож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Південна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Азія</a:t>
            </a:r>
            <a:r>
              <a:rPr lang="ru-RU" sz="2400" b="1" dirty="0">
                <a:solidFill>
                  <a:schemeClr val="bg1"/>
                </a:solidFill>
              </a:rPr>
              <a:t> стала </a:t>
            </a:r>
            <a:r>
              <a:rPr lang="ru-RU" sz="2400" b="1" dirty="0" err="1">
                <a:solidFill>
                  <a:schemeClr val="bg1"/>
                </a:solidFill>
              </a:rPr>
              <a:t>ще</a:t>
            </a:r>
            <a:r>
              <a:rPr lang="ru-RU" sz="2400" b="1" dirty="0">
                <a:solidFill>
                  <a:schemeClr val="bg1"/>
                </a:solidFill>
              </a:rPr>
              <a:t> одним центром ядерного </a:t>
            </a:r>
            <a:r>
              <a:rPr lang="ru-RU" sz="2400" b="1" dirty="0" err="1">
                <a:solidFill>
                  <a:schemeClr val="bg1"/>
                </a:solidFill>
              </a:rPr>
              <a:t>протистояння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>
                <a:solidFill>
                  <a:schemeClr val="bg1"/>
                </a:solidFill>
              </a:rPr>
              <a:t>світі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3059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5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1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4464496" cy="5531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23357" y="5949280"/>
            <a:ext cx="3897285" cy="707886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r>
              <a:rPr lang="ru-RU" sz="4000" b="1" dirty="0" err="1">
                <a:solidFill>
                  <a:schemeClr val="bg1"/>
                </a:solidFill>
              </a:rPr>
              <a:t>Джавахарл</a:t>
            </a:r>
            <a:r>
              <a:rPr lang="ru-RU" sz="4000" b="1" dirty="0">
                <a:solidFill>
                  <a:schemeClr val="bg1"/>
                </a:solidFill>
              </a:rPr>
              <a:t> Неру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37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5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2013228"/>
            <a:ext cx="67687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«</a:t>
            </a:r>
            <a:r>
              <a:rPr lang="ru-RU" sz="4000" b="1" i="1" dirty="0" err="1">
                <a:solidFill>
                  <a:schemeClr val="bg1"/>
                </a:solidFill>
              </a:rPr>
              <a:t>Історія</a:t>
            </a:r>
            <a:r>
              <a:rPr lang="ru-RU" sz="4000" b="1" i="1" dirty="0">
                <a:solidFill>
                  <a:schemeClr val="bg1"/>
                </a:solidFill>
              </a:rPr>
              <a:t> — </a:t>
            </a:r>
            <a:r>
              <a:rPr lang="ru-RU" sz="4000" b="1" i="1" dirty="0" err="1">
                <a:solidFill>
                  <a:schemeClr val="bg1"/>
                </a:solidFill>
              </a:rPr>
              <a:t>найкращий</a:t>
            </a:r>
            <a:r>
              <a:rPr lang="ru-RU" sz="4000" b="1" i="1" dirty="0">
                <a:solidFill>
                  <a:schemeClr val="bg1"/>
                </a:solidFill>
              </a:rPr>
              <a:t> учитель, у </a:t>
            </a:r>
            <a:r>
              <a:rPr lang="ru-RU" sz="4000" b="1" i="1" dirty="0" err="1">
                <a:solidFill>
                  <a:schemeClr val="bg1"/>
                </a:solidFill>
              </a:rPr>
              <a:t>якого</a:t>
            </a:r>
            <a:r>
              <a:rPr lang="ru-RU" sz="4000" b="1" i="1" dirty="0">
                <a:solidFill>
                  <a:schemeClr val="bg1"/>
                </a:solidFill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</a:rPr>
              <a:t>найгірші</a:t>
            </a:r>
            <a:r>
              <a:rPr lang="ru-RU" sz="4000" b="1" i="1" dirty="0">
                <a:solidFill>
                  <a:schemeClr val="bg1"/>
                </a:solidFill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</a:rPr>
              <a:t>учні</a:t>
            </a:r>
            <a:r>
              <a:rPr lang="ru-RU" sz="4000" b="1" i="1" dirty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4000" b="1" i="1" dirty="0" smtClean="0">
                <a:solidFill>
                  <a:schemeClr val="bg1"/>
                </a:solidFill>
              </a:rPr>
              <a:t>                     — </a:t>
            </a:r>
            <a:r>
              <a:rPr lang="ru-RU" sz="4000" b="1" i="1" dirty="0" err="1">
                <a:solidFill>
                  <a:srgbClr val="FFFF00"/>
                </a:solidFill>
              </a:rPr>
              <a:t>Індіра</a:t>
            </a:r>
            <a:r>
              <a:rPr lang="ru-RU" sz="4000" b="1" i="1" dirty="0">
                <a:solidFill>
                  <a:srgbClr val="FFFF00"/>
                </a:solidFill>
              </a:rPr>
              <a:t> </a:t>
            </a:r>
            <a:r>
              <a:rPr lang="ru-RU" sz="4000" b="1" i="1" dirty="0" err="1">
                <a:solidFill>
                  <a:srgbClr val="FFFF00"/>
                </a:solidFill>
              </a:rPr>
              <a:t>Ганді</a:t>
            </a:r>
            <a:endParaRPr lang="ru-RU" sz="4000" b="1" i="1" dirty="0">
              <a:solidFill>
                <a:srgbClr val="FFFF00"/>
              </a:solidFill>
            </a:endParaRPr>
          </a:p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30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68" y="332656"/>
            <a:ext cx="6048672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59832" y="5661248"/>
            <a:ext cx="3816424" cy="101566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uk-UA" sz="6000" dirty="0" err="1" smtClean="0">
                <a:solidFill>
                  <a:schemeClr val="bg1"/>
                </a:solidFill>
              </a:rPr>
              <a:t>Шастрі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0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686"/>
            <a:ext cx="3990090" cy="5652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602686"/>
            <a:ext cx="42484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3600" dirty="0" err="1" smtClean="0">
                <a:solidFill>
                  <a:schemeClr val="bg1"/>
                </a:solidFill>
              </a:rPr>
              <a:t>прем'єр-міністр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endParaRPr lang="ru-RU" sz="3600" dirty="0" smtClean="0">
              <a:solidFill>
                <a:schemeClr val="bg1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3600" dirty="0" err="1" smtClean="0">
                <a:solidFill>
                  <a:schemeClr val="bg1"/>
                </a:solidFill>
              </a:rPr>
              <a:t>міністр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атомної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енергії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endParaRPr lang="ru-RU" sz="3600" dirty="0" smtClean="0">
              <a:solidFill>
                <a:schemeClr val="bg1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</a:rPr>
              <a:t>голова </a:t>
            </a:r>
            <a:r>
              <a:rPr lang="ru-RU" sz="3600" dirty="0" err="1">
                <a:solidFill>
                  <a:schemeClr val="bg1"/>
                </a:solidFill>
              </a:rPr>
              <a:t>Планової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комісії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3600" dirty="0" smtClean="0">
              <a:solidFill>
                <a:schemeClr val="bg1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3600" dirty="0" err="1" smtClean="0">
                <a:solidFill>
                  <a:schemeClr val="bg1"/>
                </a:solidFill>
              </a:rPr>
              <a:t>міністра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закордонних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справ</a:t>
            </a:r>
            <a:endParaRPr lang="ru-RU" sz="36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04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4095777" cy="5616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6021288"/>
            <a:ext cx="3960440" cy="70788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ru-RU" sz="4000" dirty="0" err="1">
                <a:solidFill>
                  <a:schemeClr val="bg1"/>
                </a:solidFill>
              </a:rPr>
              <a:t>Морарджі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Десаї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6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5544" cy="6858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0802166"/>
              </p:ext>
            </p:extLst>
          </p:nvPr>
        </p:nvGraphicFramePr>
        <p:xfrm>
          <a:off x="1544772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42885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270</Words>
  <Application>Microsoft Office PowerPoint</Application>
  <PresentationFormat>Экран (4:3)</PresentationFormat>
  <Paragraphs>69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20</cp:revision>
  <dcterms:modified xsi:type="dcterms:W3CDTF">2014-03-19T20:18:15Z</dcterms:modified>
</cp:coreProperties>
</file>