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CD30B-DF87-4EF1-954E-F4669C4E3102}" type="datetimeFigureOut">
              <a:rPr lang="uk-UA" smtClean="0"/>
              <a:t>24.01.2014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691DD-2611-444F-B190-589CD289063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691DD-2611-444F-B190-589CD2890631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ECE0-E2B3-445D-B6C3-661380D116E0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AB5FF-3299-4E44-AC97-AF613D80C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80FB9-068E-4C52-9420-243A5F176F61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329EE-4BAB-438F-956B-00BB48483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E53C-676C-4A75-8EB3-FA6EC7B8CB87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5BBE-05AD-4074-B25D-3B4024BE2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DECE0-E2B3-445D-B6C3-661380D116E0}" type="datetimeFigureOut">
              <a:rPr lang="ru-RU" smtClean="0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AB5FF-3299-4E44-AC97-AF613D80CB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57196-18E2-45D0-9E40-35E5D6588149}" type="datetimeFigureOut">
              <a:rPr lang="ru-RU" smtClean="0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03856-8212-43AF-9901-523B4FC67D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A9BA0-62F3-4B25-AC27-76DC999573C3}" type="datetimeFigureOut">
              <a:rPr lang="ru-RU" smtClean="0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0CD45-15FC-4A91-AF23-5601FC5C9E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BA7DE-4192-4CC3-A4BF-494B690EF3D5}" type="datetimeFigureOut">
              <a:rPr lang="ru-RU" smtClean="0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9AAE2-D125-4CC2-9DDE-D1D0D96454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A2441-86A4-43DE-AF94-07F6709B99A8}" type="datetimeFigureOut">
              <a:rPr lang="ru-RU" smtClean="0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E5D14-9BC0-4409-9B97-EBED4F1856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5A206-5F0C-427B-9208-3EC86D149AF6}" type="datetimeFigureOut">
              <a:rPr lang="ru-RU" smtClean="0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76181-E62B-4C95-A32F-79E88F29CE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9B2CC-65D0-451B-85C0-A9BAE03796FA}" type="datetimeFigureOut">
              <a:rPr lang="ru-RU" smtClean="0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71C65-52E6-4E7F-85B7-CE5E67549F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C2828-3127-463E-935B-30D9B8BCAB82}" type="datetimeFigureOut">
              <a:rPr lang="ru-RU" smtClean="0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0A3E0-7215-4862-857C-C4D23D377E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57196-18E2-45D0-9E40-35E5D6588149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03856-8212-43AF-9901-523B4FC67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D9201-8B42-4338-89AA-F135304D1F67}" type="datetimeFigureOut">
              <a:rPr lang="ru-RU" smtClean="0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CA71B-B0A9-465C-96AE-3C440A7D28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380FB9-068E-4C52-9420-243A5F176F61}" type="datetimeFigureOut">
              <a:rPr lang="ru-RU" smtClean="0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329EE-4BAB-438F-956B-00BB48483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7E53C-676C-4A75-8EB3-FA6EC7B8CB87}" type="datetimeFigureOut">
              <a:rPr lang="ru-RU" smtClean="0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A5BBE-05AD-4074-B25D-3B4024BE2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9BA0-62F3-4B25-AC27-76DC999573C3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CD45-15FC-4A91-AF23-5601FC5C9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A7DE-4192-4CC3-A4BF-494B690EF3D5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AAE2-D125-4CC2-9DDE-D1D0D9645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2441-86A4-43DE-AF94-07F6709B99A8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5D14-9BC0-4409-9B97-EBED4F185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5A206-5F0C-427B-9208-3EC86D149AF6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6181-E62B-4C95-A32F-79E88F29C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B2CC-65D0-451B-85C0-A9BAE03796FA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1C65-52E6-4E7F-85B7-CE5E67549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2828-3127-463E-935B-30D9B8BCAB82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0A3E0-7215-4862-857C-C4D23D377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D9201-8B42-4338-89AA-F135304D1F67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A71B-B0A9-465C-96AE-3C440A7D2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DD456F-2DE8-4570-ACF6-475339B55D5C}" type="datetimeFigureOut">
              <a:rPr lang="ru-RU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D19DDF-2F9F-4D63-A3F9-752868E6D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1275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5" descr="http://img-fotki.yandex.ru/get/4701/120710424.365/0_7a30a_1a9acd78_X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950" y="188913"/>
            <a:ext cx="21240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5" descr="http://img-fotki.yandex.ru/get/4701/120710424.365/0_7a30a_1a9acd78_X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75463" y="188913"/>
            <a:ext cx="21256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5" descr="http://img-fotki.yandex.ru/get/4701/120710424.365/0_7a30a_1a9acd78_X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75463" y="4581525"/>
            <a:ext cx="21256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5" descr="http://img-fotki.yandex.ru/get/4701/120710424.365/0_7a30a_1a9acd78_X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7950" y="4581525"/>
            <a:ext cx="21240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DD456F-2DE8-4570-ACF6-475339B55D5C}" type="datetimeFigureOut">
              <a:rPr lang="ru-RU" smtClean="0"/>
              <a:pPr>
                <a:defRPr/>
              </a:pPr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D19DDF-2F9F-4D63-A3F9-752868E6D6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8786874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“</a:t>
            </a:r>
            <a:r>
              <a:rPr lang="uk-UA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Рушниковий</a:t>
            </a:r>
            <a:r>
              <a:rPr lang="uk-UA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дивосвіт </a:t>
            </a:r>
            <a:r>
              <a:rPr lang="uk-UA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України”</a:t>
            </a:r>
            <a:r>
              <a:rPr lang="uk-U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endParaRPr lang="uk-U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Білецька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Олеся  Ярославівна</a:t>
            </a:r>
            <a:b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учениця 11 класу </a:t>
            </a:r>
            <a:r>
              <a:rPr lang="uk-UA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Рокосівської</a:t>
            </a: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ЗОШ І-ІІІ ст.</a:t>
            </a:r>
            <a:b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секція </a:t>
            </a:r>
            <a:r>
              <a:rPr lang="uk-UA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“Мистецтвознавство”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8" name="Picture 36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6457950"/>
            <a:ext cx="928662" cy="400050"/>
          </a:xfrm>
          <a:prstGeom prst="rect">
            <a:avLst/>
          </a:prstGeom>
          <a:noFill/>
        </p:spPr>
      </p:pic>
      <p:pic>
        <p:nvPicPr>
          <p:cNvPr id="3087" name="Picture 15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57950"/>
            <a:ext cx="1047750" cy="400050"/>
          </a:xfrm>
          <a:prstGeom prst="rect">
            <a:avLst/>
          </a:prstGeom>
          <a:noFill/>
        </p:spPr>
      </p:pic>
      <p:pic>
        <p:nvPicPr>
          <p:cNvPr id="3088" name="Picture 16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89" name="Picture 17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0" name="Picture 18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91" name="Picture 19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92" name="Picture 20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3" name="Picture 21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4" name="Picture 22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5" name="Picture 23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6" name="Picture 24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7" name="Picture 25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1047750" cy="400050"/>
          </a:xfrm>
          <a:prstGeom prst="rect">
            <a:avLst/>
          </a:prstGeom>
          <a:noFill/>
        </p:spPr>
      </p:pic>
      <p:pic>
        <p:nvPicPr>
          <p:cNvPr id="3098" name="Picture 26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0"/>
            <a:ext cx="1047750" cy="400050"/>
          </a:xfrm>
          <a:prstGeom prst="rect">
            <a:avLst/>
          </a:prstGeom>
          <a:noFill/>
        </p:spPr>
      </p:pic>
      <p:pic>
        <p:nvPicPr>
          <p:cNvPr id="3099" name="Picture 27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0"/>
            <a:ext cx="1047750" cy="400050"/>
          </a:xfrm>
          <a:prstGeom prst="rect">
            <a:avLst/>
          </a:prstGeom>
          <a:noFill/>
        </p:spPr>
      </p:pic>
      <p:pic>
        <p:nvPicPr>
          <p:cNvPr id="3100" name="Picture 28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0"/>
            <a:ext cx="1047750" cy="400050"/>
          </a:xfrm>
          <a:prstGeom prst="rect">
            <a:avLst/>
          </a:prstGeom>
          <a:noFill/>
        </p:spPr>
      </p:pic>
      <p:pic>
        <p:nvPicPr>
          <p:cNvPr id="3101" name="Picture 29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1047750" cy="400050"/>
          </a:xfrm>
          <a:prstGeom prst="rect">
            <a:avLst/>
          </a:prstGeom>
          <a:noFill/>
        </p:spPr>
      </p:pic>
      <p:pic>
        <p:nvPicPr>
          <p:cNvPr id="3102" name="Picture 30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47750" cy="400050"/>
          </a:xfrm>
          <a:prstGeom prst="rect">
            <a:avLst/>
          </a:prstGeom>
          <a:noFill/>
        </p:spPr>
      </p:pic>
      <p:pic>
        <p:nvPicPr>
          <p:cNvPr id="3103" name="Picture 31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0"/>
            <a:ext cx="1047750" cy="400050"/>
          </a:xfrm>
          <a:prstGeom prst="rect">
            <a:avLst/>
          </a:prstGeom>
          <a:noFill/>
        </p:spPr>
      </p:pic>
      <p:pic>
        <p:nvPicPr>
          <p:cNvPr id="3104" name="Picture 32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0"/>
            <a:ext cx="1047750" cy="400050"/>
          </a:xfrm>
          <a:prstGeom prst="rect">
            <a:avLst/>
          </a:prstGeom>
          <a:noFill/>
        </p:spPr>
      </p:pic>
      <p:pic>
        <p:nvPicPr>
          <p:cNvPr id="3105" name="Picture 33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0"/>
            <a:ext cx="1047750" cy="400050"/>
          </a:xfrm>
          <a:prstGeom prst="rect">
            <a:avLst/>
          </a:prstGeom>
          <a:noFill/>
        </p:spPr>
      </p:pic>
      <p:pic>
        <p:nvPicPr>
          <p:cNvPr id="3106" name="Picture 34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0"/>
            <a:ext cx="1047750" cy="400050"/>
          </a:xfrm>
          <a:prstGeom prst="rect">
            <a:avLst/>
          </a:prstGeom>
          <a:noFill/>
        </p:spPr>
      </p:pic>
      <p:pic>
        <p:nvPicPr>
          <p:cNvPr id="3107" name="Picture 35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400050"/>
          </a:xfrm>
          <a:prstGeom prst="rect">
            <a:avLst/>
          </a:prstGeom>
          <a:noFill/>
        </p:spPr>
      </p:pic>
      <p:pic>
        <p:nvPicPr>
          <p:cNvPr id="3110" name="Picture 38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4813"/>
            <a:ext cx="400050" cy="1047750"/>
          </a:xfrm>
          <a:prstGeom prst="rect">
            <a:avLst/>
          </a:prstGeom>
          <a:noFill/>
        </p:spPr>
      </p:pic>
      <p:pic>
        <p:nvPicPr>
          <p:cNvPr id="3112" name="Picture 40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41438"/>
            <a:ext cx="400050" cy="1047750"/>
          </a:xfrm>
          <a:prstGeom prst="rect">
            <a:avLst/>
          </a:prstGeom>
          <a:noFill/>
        </p:spPr>
      </p:pic>
      <p:pic>
        <p:nvPicPr>
          <p:cNvPr id="3113" name="Picture 41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5038"/>
            <a:ext cx="400050" cy="1047750"/>
          </a:xfrm>
          <a:prstGeom prst="rect">
            <a:avLst/>
          </a:prstGeom>
          <a:noFill/>
        </p:spPr>
      </p:pic>
      <p:pic>
        <p:nvPicPr>
          <p:cNvPr id="3114" name="Picture 42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68638"/>
            <a:ext cx="400050" cy="1047750"/>
          </a:xfrm>
          <a:prstGeom prst="rect">
            <a:avLst/>
          </a:prstGeom>
          <a:noFill/>
        </p:spPr>
      </p:pic>
      <p:pic>
        <p:nvPicPr>
          <p:cNvPr id="3115" name="Picture 43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33825"/>
            <a:ext cx="400050" cy="1047750"/>
          </a:xfrm>
          <a:prstGeom prst="rect">
            <a:avLst/>
          </a:prstGeom>
          <a:noFill/>
        </p:spPr>
      </p:pic>
      <p:pic>
        <p:nvPicPr>
          <p:cNvPr id="3116" name="Picture 44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97425"/>
            <a:ext cx="400050" cy="1047750"/>
          </a:xfrm>
          <a:prstGeom prst="rect">
            <a:avLst/>
          </a:prstGeom>
          <a:noFill/>
        </p:spPr>
      </p:pic>
      <p:pic>
        <p:nvPicPr>
          <p:cNvPr id="3117" name="Picture 45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61024"/>
            <a:ext cx="400050" cy="1196975"/>
          </a:xfrm>
          <a:prstGeom prst="rect">
            <a:avLst/>
          </a:prstGeom>
          <a:noFill/>
        </p:spPr>
      </p:pic>
      <p:pic>
        <p:nvPicPr>
          <p:cNvPr id="3118" name="Picture 46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404813"/>
            <a:ext cx="400050" cy="1047750"/>
          </a:xfrm>
          <a:prstGeom prst="rect">
            <a:avLst/>
          </a:prstGeom>
          <a:noFill/>
        </p:spPr>
      </p:pic>
      <p:pic>
        <p:nvPicPr>
          <p:cNvPr id="3119" name="Picture 47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1268413"/>
            <a:ext cx="400050" cy="1047750"/>
          </a:xfrm>
          <a:prstGeom prst="rect">
            <a:avLst/>
          </a:prstGeom>
          <a:noFill/>
        </p:spPr>
      </p:pic>
      <p:pic>
        <p:nvPicPr>
          <p:cNvPr id="3120" name="Picture 48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2133600"/>
            <a:ext cx="400050" cy="1047750"/>
          </a:xfrm>
          <a:prstGeom prst="rect">
            <a:avLst/>
          </a:prstGeom>
          <a:noFill/>
        </p:spPr>
      </p:pic>
      <p:pic>
        <p:nvPicPr>
          <p:cNvPr id="3121" name="Picture 49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2997200"/>
            <a:ext cx="400050" cy="1047750"/>
          </a:xfrm>
          <a:prstGeom prst="rect">
            <a:avLst/>
          </a:prstGeom>
          <a:noFill/>
        </p:spPr>
      </p:pic>
      <p:pic>
        <p:nvPicPr>
          <p:cNvPr id="3122" name="Picture 50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3860800"/>
            <a:ext cx="400050" cy="1047750"/>
          </a:xfrm>
          <a:prstGeom prst="rect">
            <a:avLst/>
          </a:prstGeom>
          <a:noFill/>
        </p:spPr>
      </p:pic>
      <p:pic>
        <p:nvPicPr>
          <p:cNvPr id="3123" name="Picture 51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4724400"/>
            <a:ext cx="400050" cy="1047750"/>
          </a:xfrm>
          <a:prstGeom prst="rect">
            <a:avLst/>
          </a:prstGeom>
          <a:noFill/>
        </p:spPr>
      </p:pic>
      <p:pic>
        <p:nvPicPr>
          <p:cNvPr id="3125" name="Picture 53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5143512"/>
            <a:ext cx="400050" cy="1277926"/>
          </a:xfrm>
          <a:prstGeom prst="rect">
            <a:avLst/>
          </a:prstGeom>
          <a:noFill/>
        </p:spPr>
      </p:pic>
      <p:pic>
        <p:nvPicPr>
          <p:cNvPr id="3126" name="Picture 54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5143512"/>
            <a:ext cx="400050" cy="135732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i.jpegф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5" y="714356"/>
            <a:ext cx="2667018" cy="200026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sp3d>
            <a:bevelT/>
          </a:sp3d>
        </p:spPr>
      </p:pic>
      <p:sp>
        <p:nvSpPr>
          <p:cNvPr id="40" name="TextBox 39"/>
          <p:cNvSpPr txBox="1"/>
          <p:nvPr/>
        </p:nvSpPr>
        <p:spPr>
          <a:xfrm>
            <a:off x="4714876" y="785794"/>
            <a:ext cx="3929090" cy="5346561"/>
          </a:xfrm>
          <a:prstGeom prst="foldedCorner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000" b="1" i="1" dirty="0" smtClean="0"/>
              <a:t>Рушник</a:t>
            </a:r>
            <a:r>
              <a:rPr lang="uk-UA" sz="2000" i="1" dirty="0" smtClean="0"/>
              <a:t> – унікальне явище української матеріальної та духовної культури, що поєднує в собі декоративність та глибокий символічний зміст. З орнаментом його вишивок пов'язані образи добра, краси, захисту від усього злого в житті. Хоча в цілому для українських рушників характерні спільні ознаки, проте, кожен регіон має свої відмінності як за формою, так і способом виготовлення, оздоблення та кольоровою гамою. </a:t>
            </a:r>
            <a:endParaRPr lang="ru-RU" sz="2000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214686"/>
            <a:ext cx="3571900" cy="285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8" name="Picture 36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6457950"/>
            <a:ext cx="928662" cy="400050"/>
          </a:xfrm>
          <a:prstGeom prst="rect">
            <a:avLst/>
          </a:prstGeom>
          <a:noFill/>
        </p:spPr>
      </p:pic>
      <p:pic>
        <p:nvPicPr>
          <p:cNvPr id="3087" name="Picture 15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57950"/>
            <a:ext cx="1047750" cy="400050"/>
          </a:xfrm>
          <a:prstGeom prst="rect">
            <a:avLst/>
          </a:prstGeom>
          <a:noFill/>
        </p:spPr>
      </p:pic>
      <p:pic>
        <p:nvPicPr>
          <p:cNvPr id="3088" name="Picture 16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89" name="Picture 17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0" name="Picture 18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91" name="Picture 19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92" name="Picture 20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3" name="Picture 21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4" name="Picture 22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5" name="Picture 23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6" name="Picture 24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7" name="Picture 25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1047750" cy="400050"/>
          </a:xfrm>
          <a:prstGeom prst="rect">
            <a:avLst/>
          </a:prstGeom>
          <a:noFill/>
        </p:spPr>
      </p:pic>
      <p:pic>
        <p:nvPicPr>
          <p:cNvPr id="3098" name="Picture 26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0"/>
            <a:ext cx="1047750" cy="400050"/>
          </a:xfrm>
          <a:prstGeom prst="rect">
            <a:avLst/>
          </a:prstGeom>
          <a:noFill/>
        </p:spPr>
      </p:pic>
      <p:pic>
        <p:nvPicPr>
          <p:cNvPr id="3099" name="Picture 27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0"/>
            <a:ext cx="1047750" cy="400050"/>
          </a:xfrm>
          <a:prstGeom prst="rect">
            <a:avLst/>
          </a:prstGeom>
          <a:noFill/>
        </p:spPr>
      </p:pic>
      <p:pic>
        <p:nvPicPr>
          <p:cNvPr id="3100" name="Picture 28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0"/>
            <a:ext cx="1047750" cy="400050"/>
          </a:xfrm>
          <a:prstGeom prst="rect">
            <a:avLst/>
          </a:prstGeom>
          <a:noFill/>
        </p:spPr>
      </p:pic>
      <p:pic>
        <p:nvPicPr>
          <p:cNvPr id="3101" name="Picture 29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1047750" cy="400050"/>
          </a:xfrm>
          <a:prstGeom prst="rect">
            <a:avLst/>
          </a:prstGeom>
          <a:noFill/>
        </p:spPr>
      </p:pic>
      <p:pic>
        <p:nvPicPr>
          <p:cNvPr id="3102" name="Picture 30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47750" cy="400050"/>
          </a:xfrm>
          <a:prstGeom prst="rect">
            <a:avLst/>
          </a:prstGeom>
          <a:noFill/>
        </p:spPr>
      </p:pic>
      <p:pic>
        <p:nvPicPr>
          <p:cNvPr id="3103" name="Picture 31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0"/>
            <a:ext cx="1047750" cy="400050"/>
          </a:xfrm>
          <a:prstGeom prst="rect">
            <a:avLst/>
          </a:prstGeom>
          <a:noFill/>
        </p:spPr>
      </p:pic>
      <p:pic>
        <p:nvPicPr>
          <p:cNvPr id="3104" name="Picture 32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0"/>
            <a:ext cx="1047750" cy="400050"/>
          </a:xfrm>
          <a:prstGeom prst="rect">
            <a:avLst/>
          </a:prstGeom>
          <a:noFill/>
        </p:spPr>
      </p:pic>
      <p:pic>
        <p:nvPicPr>
          <p:cNvPr id="3105" name="Picture 33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0"/>
            <a:ext cx="1047750" cy="400050"/>
          </a:xfrm>
          <a:prstGeom prst="rect">
            <a:avLst/>
          </a:prstGeom>
          <a:noFill/>
        </p:spPr>
      </p:pic>
      <p:pic>
        <p:nvPicPr>
          <p:cNvPr id="3106" name="Picture 34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0"/>
            <a:ext cx="1047750" cy="400050"/>
          </a:xfrm>
          <a:prstGeom prst="rect">
            <a:avLst/>
          </a:prstGeom>
          <a:noFill/>
        </p:spPr>
      </p:pic>
      <p:pic>
        <p:nvPicPr>
          <p:cNvPr id="3107" name="Picture 35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400050"/>
          </a:xfrm>
          <a:prstGeom prst="rect">
            <a:avLst/>
          </a:prstGeom>
          <a:noFill/>
        </p:spPr>
      </p:pic>
      <p:pic>
        <p:nvPicPr>
          <p:cNvPr id="3110" name="Picture 38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4813"/>
            <a:ext cx="400050" cy="1047750"/>
          </a:xfrm>
          <a:prstGeom prst="rect">
            <a:avLst/>
          </a:prstGeom>
          <a:noFill/>
        </p:spPr>
      </p:pic>
      <p:pic>
        <p:nvPicPr>
          <p:cNvPr id="3112" name="Picture 40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41438"/>
            <a:ext cx="400050" cy="1047750"/>
          </a:xfrm>
          <a:prstGeom prst="rect">
            <a:avLst/>
          </a:prstGeom>
          <a:noFill/>
        </p:spPr>
      </p:pic>
      <p:pic>
        <p:nvPicPr>
          <p:cNvPr id="3113" name="Picture 41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5038"/>
            <a:ext cx="400050" cy="1047750"/>
          </a:xfrm>
          <a:prstGeom prst="rect">
            <a:avLst/>
          </a:prstGeom>
          <a:noFill/>
        </p:spPr>
      </p:pic>
      <p:pic>
        <p:nvPicPr>
          <p:cNvPr id="3114" name="Picture 42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68638"/>
            <a:ext cx="400050" cy="1047750"/>
          </a:xfrm>
          <a:prstGeom prst="rect">
            <a:avLst/>
          </a:prstGeom>
          <a:noFill/>
        </p:spPr>
      </p:pic>
      <p:pic>
        <p:nvPicPr>
          <p:cNvPr id="3115" name="Picture 43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33825"/>
            <a:ext cx="400050" cy="1047750"/>
          </a:xfrm>
          <a:prstGeom prst="rect">
            <a:avLst/>
          </a:prstGeom>
          <a:noFill/>
        </p:spPr>
      </p:pic>
      <p:pic>
        <p:nvPicPr>
          <p:cNvPr id="3116" name="Picture 44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97425"/>
            <a:ext cx="400050" cy="1047750"/>
          </a:xfrm>
          <a:prstGeom prst="rect">
            <a:avLst/>
          </a:prstGeom>
          <a:noFill/>
        </p:spPr>
      </p:pic>
      <p:pic>
        <p:nvPicPr>
          <p:cNvPr id="3117" name="Picture 45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61024"/>
            <a:ext cx="400050" cy="1196975"/>
          </a:xfrm>
          <a:prstGeom prst="rect">
            <a:avLst/>
          </a:prstGeom>
          <a:noFill/>
        </p:spPr>
      </p:pic>
      <p:pic>
        <p:nvPicPr>
          <p:cNvPr id="3118" name="Picture 46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404813"/>
            <a:ext cx="400050" cy="1047750"/>
          </a:xfrm>
          <a:prstGeom prst="rect">
            <a:avLst/>
          </a:prstGeom>
          <a:noFill/>
        </p:spPr>
      </p:pic>
      <p:pic>
        <p:nvPicPr>
          <p:cNvPr id="3119" name="Picture 47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1268413"/>
            <a:ext cx="400050" cy="1047750"/>
          </a:xfrm>
          <a:prstGeom prst="rect">
            <a:avLst/>
          </a:prstGeom>
          <a:noFill/>
        </p:spPr>
      </p:pic>
      <p:pic>
        <p:nvPicPr>
          <p:cNvPr id="3120" name="Picture 48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2133600"/>
            <a:ext cx="400050" cy="1047750"/>
          </a:xfrm>
          <a:prstGeom prst="rect">
            <a:avLst/>
          </a:prstGeom>
          <a:noFill/>
        </p:spPr>
      </p:pic>
      <p:pic>
        <p:nvPicPr>
          <p:cNvPr id="3121" name="Picture 49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2997200"/>
            <a:ext cx="400050" cy="1047750"/>
          </a:xfrm>
          <a:prstGeom prst="rect">
            <a:avLst/>
          </a:prstGeom>
          <a:noFill/>
        </p:spPr>
      </p:pic>
      <p:pic>
        <p:nvPicPr>
          <p:cNvPr id="3122" name="Picture 50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3860800"/>
            <a:ext cx="400050" cy="1047750"/>
          </a:xfrm>
          <a:prstGeom prst="rect">
            <a:avLst/>
          </a:prstGeom>
          <a:noFill/>
        </p:spPr>
      </p:pic>
      <p:pic>
        <p:nvPicPr>
          <p:cNvPr id="3123" name="Picture 51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4724400"/>
            <a:ext cx="400050" cy="1047750"/>
          </a:xfrm>
          <a:prstGeom prst="rect">
            <a:avLst/>
          </a:prstGeom>
          <a:noFill/>
        </p:spPr>
      </p:pic>
      <p:pic>
        <p:nvPicPr>
          <p:cNvPr id="3125" name="Picture 53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5143512"/>
            <a:ext cx="400050" cy="1277926"/>
          </a:xfrm>
          <a:prstGeom prst="rect">
            <a:avLst/>
          </a:prstGeom>
          <a:noFill/>
        </p:spPr>
      </p:pic>
      <p:pic>
        <p:nvPicPr>
          <p:cNvPr id="3126" name="Picture 54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5143512"/>
            <a:ext cx="400050" cy="1357322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928662" y="121442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928670"/>
            <a:ext cx="7929618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500" b="1" i="1" u="sng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Актуальність теми дослідження</a:t>
            </a:r>
            <a:r>
              <a:rPr lang="uk-UA" sz="2500" b="1" i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полягає в тому, що вишиті рушники здавна були поширені в Україні як неодмінний атрибут народного побуту. У всьому декоративно-прикладному мистецтві немає іншого такого предмета, який би концентрував у собі стільки різноманітних символічних значень.</a:t>
            </a:r>
            <a:endParaRPr lang="ru-RU" sz="2500" b="1" i="1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500" b="1" i="1" u="sng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Об’єкт дослідження</a:t>
            </a:r>
            <a:r>
              <a:rPr lang="uk-UA" sz="2500" b="1" i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- український вишиваний рушник.</a:t>
            </a:r>
            <a:endParaRPr lang="ru-RU" sz="2500" b="1" i="1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500" b="1" i="1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500" b="1" i="1" u="sng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Предмет дослідження</a:t>
            </a:r>
            <a:r>
              <a:rPr lang="uk-UA" sz="2500" b="1" i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– вишивані рушники </a:t>
            </a:r>
            <a:r>
              <a:rPr lang="uk-UA" sz="2500" b="1" i="1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Рокосівських</a:t>
            </a:r>
            <a:r>
              <a:rPr lang="uk-UA" sz="2500" b="1" i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майстринь.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8" name="Picture 36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6457950"/>
            <a:ext cx="928662" cy="400050"/>
          </a:xfrm>
          <a:prstGeom prst="rect">
            <a:avLst/>
          </a:prstGeom>
          <a:noFill/>
        </p:spPr>
      </p:pic>
      <p:pic>
        <p:nvPicPr>
          <p:cNvPr id="3087" name="Picture 15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57950"/>
            <a:ext cx="1047750" cy="400050"/>
          </a:xfrm>
          <a:prstGeom prst="rect">
            <a:avLst/>
          </a:prstGeom>
          <a:noFill/>
        </p:spPr>
      </p:pic>
      <p:pic>
        <p:nvPicPr>
          <p:cNvPr id="3088" name="Picture 16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89" name="Picture 17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0" name="Picture 18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91" name="Picture 19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92" name="Picture 20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3" name="Picture 21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4" name="Picture 22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5" name="Picture 23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6" name="Picture 24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7" name="Picture 25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1047750" cy="400050"/>
          </a:xfrm>
          <a:prstGeom prst="rect">
            <a:avLst/>
          </a:prstGeom>
          <a:noFill/>
        </p:spPr>
      </p:pic>
      <p:pic>
        <p:nvPicPr>
          <p:cNvPr id="3098" name="Picture 26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0"/>
            <a:ext cx="1047750" cy="400050"/>
          </a:xfrm>
          <a:prstGeom prst="rect">
            <a:avLst/>
          </a:prstGeom>
          <a:noFill/>
        </p:spPr>
      </p:pic>
      <p:pic>
        <p:nvPicPr>
          <p:cNvPr id="3099" name="Picture 27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0"/>
            <a:ext cx="1047750" cy="400050"/>
          </a:xfrm>
          <a:prstGeom prst="rect">
            <a:avLst/>
          </a:prstGeom>
          <a:noFill/>
        </p:spPr>
      </p:pic>
      <p:pic>
        <p:nvPicPr>
          <p:cNvPr id="3100" name="Picture 28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0"/>
            <a:ext cx="1047750" cy="400050"/>
          </a:xfrm>
          <a:prstGeom prst="rect">
            <a:avLst/>
          </a:prstGeom>
          <a:noFill/>
        </p:spPr>
      </p:pic>
      <p:pic>
        <p:nvPicPr>
          <p:cNvPr id="3101" name="Picture 29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1047750" cy="400050"/>
          </a:xfrm>
          <a:prstGeom prst="rect">
            <a:avLst/>
          </a:prstGeom>
          <a:noFill/>
        </p:spPr>
      </p:pic>
      <p:pic>
        <p:nvPicPr>
          <p:cNvPr id="3102" name="Picture 30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47750" cy="400050"/>
          </a:xfrm>
          <a:prstGeom prst="rect">
            <a:avLst/>
          </a:prstGeom>
          <a:noFill/>
        </p:spPr>
      </p:pic>
      <p:pic>
        <p:nvPicPr>
          <p:cNvPr id="3103" name="Picture 31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0"/>
            <a:ext cx="1047750" cy="400050"/>
          </a:xfrm>
          <a:prstGeom prst="rect">
            <a:avLst/>
          </a:prstGeom>
          <a:noFill/>
        </p:spPr>
      </p:pic>
      <p:pic>
        <p:nvPicPr>
          <p:cNvPr id="3104" name="Picture 32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0"/>
            <a:ext cx="1047750" cy="400050"/>
          </a:xfrm>
          <a:prstGeom prst="rect">
            <a:avLst/>
          </a:prstGeom>
          <a:noFill/>
        </p:spPr>
      </p:pic>
      <p:pic>
        <p:nvPicPr>
          <p:cNvPr id="3105" name="Picture 33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0"/>
            <a:ext cx="1047750" cy="400050"/>
          </a:xfrm>
          <a:prstGeom prst="rect">
            <a:avLst/>
          </a:prstGeom>
          <a:noFill/>
        </p:spPr>
      </p:pic>
      <p:pic>
        <p:nvPicPr>
          <p:cNvPr id="3106" name="Picture 34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0"/>
            <a:ext cx="1047750" cy="400050"/>
          </a:xfrm>
          <a:prstGeom prst="rect">
            <a:avLst/>
          </a:prstGeom>
          <a:noFill/>
        </p:spPr>
      </p:pic>
      <p:pic>
        <p:nvPicPr>
          <p:cNvPr id="3107" name="Picture 35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400050"/>
          </a:xfrm>
          <a:prstGeom prst="rect">
            <a:avLst/>
          </a:prstGeom>
          <a:noFill/>
        </p:spPr>
      </p:pic>
      <p:pic>
        <p:nvPicPr>
          <p:cNvPr id="3110" name="Picture 38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4813"/>
            <a:ext cx="400050" cy="1047750"/>
          </a:xfrm>
          <a:prstGeom prst="rect">
            <a:avLst/>
          </a:prstGeom>
          <a:noFill/>
        </p:spPr>
      </p:pic>
      <p:pic>
        <p:nvPicPr>
          <p:cNvPr id="3112" name="Picture 40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41438"/>
            <a:ext cx="400050" cy="1047750"/>
          </a:xfrm>
          <a:prstGeom prst="rect">
            <a:avLst/>
          </a:prstGeom>
          <a:noFill/>
        </p:spPr>
      </p:pic>
      <p:pic>
        <p:nvPicPr>
          <p:cNvPr id="3113" name="Picture 41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5038"/>
            <a:ext cx="400050" cy="1047750"/>
          </a:xfrm>
          <a:prstGeom prst="rect">
            <a:avLst/>
          </a:prstGeom>
          <a:noFill/>
        </p:spPr>
      </p:pic>
      <p:pic>
        <p:nvPicPr>
          <p:cNvPr id="3114" name="Picture 42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68638"/>
            <a:ext cx="400050" cy="1047750"/>
          </a:xfrm>
          <a:prstGeom prst="rect">
            <a:avLst/>
          </a:prstGeom>
          <a:noFill/>
        </p:spPr>
      </p:pic>
      <p:pic>
        <p:nvPicPr>
          <p:cNvPr id="3115" name="Picture 43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33825"/>
            <a:ext cx="400050" cy="1047750"/>
          </a:xfrm>
          <a:prstGeom prst="rect">
            <a:avLst/>
          </a:prstGeom>
          <a:noFill/>
        </p:spPr>
      </p:pic>
      <p:pic>
        <p:nvPicPr>
          <p:cNvPr id="3116" name="Picture 44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97425"/>
            <a:ext cx="400050" cy="1047750"/>
          </a:xfrm>
          <a:prstGeom prst="rect">
            <a:avLst/>
          </a:prstGeom>
          <a:noFill/>
        </p:spPr>
      </p:pic>
      <p:pic>
        <p:nvPicPr>
          <p:cNvPr id="3117" name="Picture 45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61024"/>
            <a:ext cx="400050" cy="1196975"/>
          </a:xfrm>
          <a:prstGeom prst="rect">
            <a:avLst/>
          </a:prstGeom>
          <a:noFill/>
        </p:spPr>
      </p:pic>
      <p:pic>
        <p:nvPicPr>
          <p:cNvPr id="3118" name="Picture 46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404813"/>
            <a:ext cx="400050" cy="1047750"/>
          </a:xfrm>
          <a:prstGeom prst="rect">
            <a:avLst/>
          </a:prstGeom>
          <a:noFill/>
        </p:spPr>
      </p:pic>
      <p:pic>
        <p:nvPicPr>
          <p:cNvPr id="3119" name="Picture 47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1268413"/>
            <a:ext cx="400050" cy="1047750"/>
          </a:xfrm>
          <a:prstGeom prst="rect">
            <a:avLst/>
          </a:prstGeom>
          <a:noFill/>
        </p:spPr>
      </p:pic>
      <p:pic>
        <p:nvPicPr>
          <p:cNvPr id="3120" name="Picture 48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2133600"/>
            <a:ext cx="400050" cy="1047750"/>
          </a:xfrm>
          <a:prstGeom prst="rect">
            <a:avLst/>
          </a:prstGeom>
          <a:noFill/>
        </p:spPr>
      </p:pic>
      <p:pic>
        <p:nvPicPr>
          <p:cNvPr id="3121" name="Picture 49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2997200"/>
            <a:ext cx="400050" cy="1047750"/>
          </a:xfrm>
          <a:prstGeom prst="rect">
            <a:avLst/>
          </a:prstGeom>
          <a:noFill/>
        </p:spPr>
      </p:pic>
      <p:pic>
        <p:nvPicPr>
          <p:cNvPr id="3122" name="Picture 50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3860800"/>
            <a:ext cx="400050" cy="1047750"/>
          </a:xfrm>
          <a:prstGeom prst="rect">
            <a:avLst/>
          </a:prstGeom>
          <a:noFill/>
        </p:spPr>
      </p:pic>
      <p:pic>
        <p:nvPicPr>
          <p:cNvPr id="3123" name="Picture 51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4724400"/>
            <a:ext cx="400050" cy="1047750"/>
          </a:xfrm>
          <a:prstGeom prst="rect">
            <a:avLst/>
          </a:prstGeom>
          <a:noFill/>
        </p:spPr>
      </p:pic>
      <p:pic>
        <p:nvPicPr>
          <p:cNvPr id="3125" name="Picture 53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5143512"/>
            <a:ext cx="400050" cy="1277926"/>
          </a:xfrm>
          <a:prstGeom prst="rect">
            <a:avLst/>
          </a:prstGeom>
          <a:noFill/>
        </p:spPr>
      </p:pic>
      <p:pic>
        <p:nvPicPr>
          <p:cNvPr id="3126" name="Picture 54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5143512"/>
            <a:ext cx="400050" cy="135732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000108"/>
            <a:ext cx="7572428" cy="473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i="1" u="sng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Мета роботи</a:t>
            </a:r>
            <a:r>
              <a:rPr lang="uk-UA" sz="2800" b="1" i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- дослідити мистецтво вишивки українського рушника.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i="1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i="1" u="sng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Завдання:</a:t>
            </a:r>
            <a:endParaRPr lang="ru-RU" sz="2800" b="1" i="1" u="sng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800" b="1" i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1)</a:t>
            </a:r>
            <a:r>
              <a:rPr lang="uk-UA" sz="2800" b="1" i="1" u="sng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прослідкувати</a:t>
            </a:r>
            <a:r>
              <a:rPr lang="uk-UA" sz="2800" b="1" i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роль рушника в народній обрядовості та побуті;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050" b="1" i="1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800" b="1" i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2)</a:t>
            </a:r>
            <a:r>
              <a:rPr lang="uk-UA" sz="2800" b="1" i="1" u="sng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дослідити</a:t>
            </a:r>
            <a:r>
              <a:rPr lang="uk-UA" sz="2800" b="1" i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кольорову гаму рушників і правила їх вишивання;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100" b="1" i="1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800" b="1" i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3)</a:t>
            </a:r>
            <a:r>
              <a:rPr lang="uk-UA" sz="2800" b="1" i="1" u="sng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розглянути</a:t>
            </a:r>
            <a:r>
              <a:rPr lang="uk-UA" sz="2800" b="1" i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та вивчити вишивку </a:t>
            </a:r>
            <a:r>
              <a:rPr lang="ru-RU" sz="2800" b="1" i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Р</a:t>
            </a:r>
            <a:r>
              <a:rPr lang="uk-UA" sz="2800" b="1" i="1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окосівських</a:t>
            </a:r>
            <a:r>
              <a:rPr lang="uk-UA" sz="2800" b="1" i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майстринь.</a:t>
            </a:r>
          </a:p>
        </p:txBody>
      </p:sp>
    </p:spTree>
  </p:cSld>
  <p:clrMapOvr>
    <a:masterClrMapping/>
  </p:clrMapOvr>
  <p:transition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8" name="Picture 36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6457950"/>
            <a:ext cx="928662" cy="400050"/>
          </a:xfrm>
          <a:prstGeom prst="rect">
            <a:avLst/>
          </a:prstGeom>
          <a:noFill/>
        </p:spPr>
      </p:pic>
      <p:pic>
        <p:nvPicPr>
          <p:cNvPr id="3087" name="Picture 15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57950"/>
            <a:ext cx="1047750" cy="400050"/>
          </a:xfrm>
          <a:prstGeom prst="rect">
            <a:avLst/>
          </a:prstGeom>
          <a:noFill/>
        </p:spPr>
      </p:pic>
      <p:pic>
        <p:nvPicPr>
          <p:cNvPr id="3088" name="Picture 16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89" name="Picture 17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0" name="Picture 18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91" name="Picture 19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92" name="Picture 20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3" name="Picture 21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4" name="Picture 22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5" name="Picture 23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6" name="Picture 24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7" name="Picture 25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1047750" cy="400050"/>
          </a:xfrm>
          <a:prstGeom prst="rect">
            <a:avLst/>
          </a:prstGeom>
          <a:noFill/>
        </p:spPr>
      </p:pic>
      <p:pic>
        <p:nvPicPr>
          <p:cNvPr id="3098" name="Picture 26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0"/>
            <a:ext cx="1047750" cy="400050"/>
          </a:xfrm>
          <a:prstGeom prst="rect">
            <a:avLst/>
          </a:prstGeom>
          <a:noFill/>
        </p:spPr>
      </p:pic>
      <p:pic>
        <p:nvPicPr>
          <p:cNvPr id="3099" name="Picture 27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0"/>
            <a:ext cx="1047750" cy="400050"/>
          </a:xfrm>
          <a:prstGeom prst="rect">
            <a:avLst/>
          </a:prstGeom>
          <a:noFill/>
        </p:spPr>
      </p:pic>
      <p:pic>
        <p:nvPicPr>
          <p:cNvPr id="3100" name="Picture 28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0"/>
            <a:ext cx="1047750" cy="400050"/>
          </a:xfrm>
          <a:prstGeom prst="rect">
            <a:avLst/>
          </a:prstGeom>
          <a:noFill/>
        </p:spPr>
      </p:pic>
      <p:pic>
        <p:nvPicPr>
          <p:cNvPr id="3101" name="Picture 29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1047750" cy="400050"/>
          </a:xfrm>
          <a:prstGeom prst="rect">
            <a:avLst/>
          </a:prstGeom>
          <a:noFill/>
        </p:spPr>
      </p:pic>
      <p:pic>
        <p:nvPicPr>
          <p:cNvPr id="3102" name="Picture 30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47750" cy="400050"/>
          </a:xfrm>
          <a:prstGeom prst="rect">
            <a:avLst/>
          </a:prstGeom>
          <a:noFill/>
        </p:spPr>
      </p:pic>
      <p:pic>
        <p:nvPicPr>
          <p:cNvPr id="3103" name="Picture 31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0"/>
            <a:ext cx="1047750" cy="400050"/>
          </a:xfrm>
          <a:prstGeom prst="rect">
            <a:avLst/>
          </a:prstGeom>
          <a:noFill/>
        </p:spPr>
      </p:pic>
      <p:pic>
        <p:nvPicPr>
          <p:cNvPr id="3104" name="Picture 32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0"/>
            <a:ext cx="1047750" cy="400050"/>
          </a:xfrm>
          <a:prstGeom prst="rect">
            <a:avLst/>
          </a:prstGeom>
          <a:noFill/>
        </p:spPr>
      </p:pic>
      <p:pic>
        <p:nvPicPr>
          <p:cNvPr id="3105" name="Picture 33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0"/>
            <a:ext cx="1047750" cy="400050"/>
          </a:xfrm>
          <a:prstGeom prst="rect">
            <a:avLst/>
          </a:prstGeom>
          <a:noFill/>
        </p:spPr>
      </p:pic>
      <p:pic>
        <p:nvPicPr>
          <p:cNvPr id="3106" name="Picture 34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0"/>
            <a:ext cx="1047750" cy="400050"/>
          </a:xfrm>
          <a:prstGeom prst="rect">
            <a:avLst/>
          </a:prstGeom>
          <a:noFill/>
        </p:spPr>
      </p:pic>
      <p:pic>
        <p:nvPicPr>
          <p:cNvPr id="3107" name="Picture 35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400050"/>
          </a:xfrm>
          <a:prstGeom prst="rect">
            <a:avLst/>
          </a:prstGeom>
          <a:noFill/>
        </p:spPr>
      </p:pic>
      <p:pic>
        <p:nvPicPr>
          <p:cNvPr id="3110" name="Picture 38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4813"/>
            <a:ext cx="400050" cy="1047750"/>
          </a:xfrm>
          <a:prstGeom prst="rect">
            <a:avLst/>
          </a:prstGeom>
          <a:noFill/>
        </p:spPr>
      </p:pic>
      <p:pic>
        <p:nvPicPr>
          <p:cNvPr id="3112" name="Picture 40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41438"/>
            <a:ext cx="400050" cy="1047750"/>
          </a:xfrm>
          <a:prstGeom prst="rect">
            <a:avLst/>
          </a:prstGeom>
          <a:noFill/>
        </p:spPr>
      </p:pic>
      <p:pic>
        <p:nvPicPr>
          <p:cNvPr id="3113" name="Picture 41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5038"/>
            <a:ext cx="400050" cy="1047750"/>
          </a:xfrm>
          <a:prstGeom prst="rect">
            <a:avLst/>
          </a:prstGeom>
          <a:noFill/>
        </p:spPr>
      </p:pic>
      <p:pic>
        <p:nvPicPr>
          <p:cNvPr id="3114" name="Picture 42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68638"/>
            <a:ext cx="400050" cy="1047750"/>
          </a:xfrm>
          <a:prstGeom prst="rect">
            <a:avLst/>
          </a:prstGeom>
          <a:noFill/>
        </p:spPr>
      </p:pic>
      <p:pic>
        <p:nvPicPr>
          <p:cNvPr id="3115" name="Picture 43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33825"/>
            <a:ext cx="400050" cy="1047750"/>
          </a:xfrm>
          <a:prstGeom prst="rect">
            <a:avLst/>
          </a:prstGeom>
          <a:noFill/>
        </p:spPr>
      </p:pic>
      <p:pic>
        <p:nvPicPr>
          <p:cNvPr id="3116" name="Picture 44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97425"/>
            <a:ext cx="400050" cy="1047750"/>
          </a:xfrm>
          <a:prstGeom prst="rect">
            <a:avLst/>
          </a:prstGeom>
          <a:noFill/>
        </p:spPr>
      </p:pic>
      <p:pic>
        <p:nvPicPr>
          <p:cNvPr id="3117" name="Picture 45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61024"/>
            <a:ext cx="400050" cy="1196975"/>
          </a:xfrm>
          <a:prstGeom prst="rect">
            <a:avLst/>
          </a:prstGeom>
          <a:noFill/>
        </p:spPr>
      </p:pic>
      <p:pic>
        <p:nvPicPr>
          <p:cNvPr id="3118" name="Picture 46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404813"/>
            <a:ext cx="400050" cy="1047750"/>
          </a:xfrm>
          <a:prstGeom prst="rect">
            <a:avLst/>
          </a:prstGeom>
          <a:noFill/>
        </p:spPr>
      </p:pic>
      <p:pic>
        <p:nvPicPr>
          <p:cNvPr id="3119" name="Picture 47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1268413"/>
            <a:ext cx="400050" cy="1047750"/>
          </a:xfrm>
          <a:prstGeom prst="rect">
            <a:avLst/>
          </a:prstGeom>
          <a:noFill/>
        </p:spPr>
      </p:pic>
      <p:pic>
        <p:nvPicPr>
          <p:cNvPr id="3120" name="Picture 48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2133600"/>
            <a:ext cx="400050" cy="1047750"/>
          </a:xfrm>
          <a:prstGeom prst="rect">
            <a:avLst/>
          </a:prstGeom>
          <a:noFill/>
        </p:spPr>
      </p:pic>
      <p:pic>
        <p:nvPicPr>
          <p:cNvPr id="3121" name="Picture 49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2997200"/>
            <a:ext cx="400050" cy="1047750"/>
          </a:xfrm>
          <a:prstGeom prst="rect">
            <a:avLst/>
          </a:prstGeom>
          <a:noFill/>
        </p:spPr>
      </p:pic>
      <p:pic>
        <p:nvPicPr>
          <p:cNvPr id="3122" name="Picture 50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3860800"/>
            <a:ext cx="400050" cy="1047750"/>
          </a:xfrm>
          <a:prstGeom prst="rect">
            <a:avLst/>
          </a:prstGeom>
          <a:noFill/>
        </p:spPr>
      </p:pic>
      <p:pic>
        <p:nvPicPr>
          <p:cNvPr id="3123" name="Picture 51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4724400"/>
            <a:ext cx="400050" cy="1047750"/>
          </a:xfrm>
          <a:prstGeom prst="rect">
            <a:avLst/>
          </a:prstGeom>
          <a:noFill/>
        </p:spPr>
      </p:pic>
      <p:pic>
        <p:nvPicPr>
          <p:cNvPr id="3125" name="Picture 53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5143512"/>
            <a:ext cx="400050" cy="1277926"/>
          </a:xfrm>
          <a:prstGeom prst="rect">
            <a:avLst/>
          </a:prstGeom>
          <a:noFill/>
        </p:spPr>
      </p:pic>
      <p:pic>
        <p:nvPicPr>
          <p:cNvPr id="3126" name="Picture 54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5143512"/>
            <a:ext cx="400050" cy="1357322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642910" y="428604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err="1" smtClean="0">
                <a:solidFill>
                  <a:srgbClr val="C00000"/>
                </a:solidFill>
                <a:latin typeface="Constantia" pitchFamily="18" charset="0"/>
              </a:rPr>
              <a:t>“Вишиваний</a:t>
            </a:r>
            <a:r>
              <a:rPr lang="uk-UA" sz="2800" b="1" i="1" dirty="0" smtClean="0">
                <a:solidFill>
                  <a:srgbClr val="C00000"/>
                </a:solidFill>
                <a:latin typeface="Constantia" pitchFamily="18" charset="0"/>
              </a:rPr>
              <a:t> рушник - скарбниця звичаїв  українського </a:t>
            </a:r>
            <a:r>
              <a:rPr lang="uk-UA" sz="2800" b="1" i="1" dirty="0" err="1" smtClean="0">
                <a:solidFill>
                  <a:srgbClr val="C00000"/>
                </a:solidFill>
                <a:latin typeface="Constantia" pitchFamily="18" charset="0"/>
              </a:rPr>
              <a:t>народу”</a:t>
            </a:r>
            <a:endParaRPr lang="ru-RU" sz="2800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857628"/>
            <a:ext cx="2020674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357298"/>
            <a:ext cx="3771928" cy="249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1357298"/>
            <a:ext cx="2857520" cy="22650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3857628"/>
            <a:ext cx="2339975" cy="2603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4013328"/>
            <a:ext cx="3214710" cy="2311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8" name="Picture 36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6457950"/>
            <a:ext cx="928662" cy="400050"/>
          </a:xfrm>
          <a:prstGeom prst="rect">
            <a:avLst/>
          </a:prstGeom>
          <a:noFill/>
        </p:spPr>
      </p:pic>
      <p:pic>
        <p:nvPicPr>
          <p:cNvPr id="3087" name="Picture 15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57950"/>
            <a:ext cx="1047750" cy="400050"/>
          </a:xfrm>
          <a:prstGeom prst="rect">
            <a:avLst/>
          </a:prstGeom>
          <a:noFill/>
        </p:spPr>
      </p:pic>
      <p:pic>
        <p:nvPicPr>
          <p:cNvPr id="3088" name="Picture 16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89" name="Picture 17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0" name="Picture 18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91" name="Picture 19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92" name="Picture 20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3" name="Picture 21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4" name="Picture 22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5" name="Picture 23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6" name="Picture 24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7" name="Picture 25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1047750" cy="400050"/>
          </a:xfrm>
          <a:prstGeom prst="rect">
            <a:avLst/>
          </a:prstGeom>
          <a:noFill/>
        </p:spPr>
      </p:pic>
      <p:pic>
        <p:nvPicPr>
          <p:cNvPr id="3098" name="Picture 26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0"/>
            <a:ext cx="1047750" cy="400050"/>
          </a:xfrm>
          <a:prstGeom prst="rect">
            <a:avLst/>
          </a:prstGeom>
          <a:noFill/>
        </p:spPr>
      </p:pic>
      <p:pic>
        <p:nvPicPr>
          <p:cNvPr id="3099" name="Picture 27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0"/>
            <a:ext cx="1047750" cy="400050"/>
          </a:xfrm>
          <a:prstGeom prst="rect">
            <a:avLst/>
          </a:prstGeom>
          <a:noFill/>
        </p:spPr>
      </p:pic>
      <p:pic>
        <p:nvPicPr>
          <p:cNvPr id="3100" name="Picture 28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0"/>
            <a:ext cx="1047750" cy="400050"/>
          </a:xfrm>
          <a:prstGeom prst="rect">
            <a:avLst/>
          </a:prstGeom>
          <a:noFill/>
        </p:spPr>
      </p:pic>
      <p:pic>
        <p:nvPicPr>
          <p:cNvPr id="3101" name="Picture 29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1047750" cy="400050"/>
          </a:xfrm>
          <a:prstGeom prst="rect">
            <a:avLst/>
          </a:prstGeom>
          <a:noFill/>
        </p:spPr>
      </p:pic>
      <p:pic>
        <p:nvPicPr>
          <p:cNvPr id="3102" name="Picture 30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47750" cy="400050"/>
          </a:xfrm>
          <a:prstGeom prst="rect">
            <a:avLst/>
          </a:prstGeom>
          <a:noFill/>
        </p:spPr>
      </p:pic>
      <p:pic>
        <p:nvPicPr>
          <p:cNvPr id="3103" name="Picture 31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0"/>
            <a:ext cx="1047750" cy="400050"/>
          </a:xfrm>
          <a:prstGeom prst="rect">
            <a:avLst/>
          </a:prstGeom>
          <a:noFill/>
        </p:spPr>
      </p:pic>
      <p:pic>
        <p:nvPicPr>
          <p:cNvPr id="3104" name="Picture 32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0"/>
            <a:ext cx="1047750" cy="400050"/>
          </a:xfrm>
          <a:prstGeom prst="rect">
            <a:avLst/>
          </a:prstGeom>
          <a:noFill/>
        </p:spPr>
      </p:pic>
      <p:pic>
        <p:nvPicPr>
          <p:cNvPr id="3105" name="Picture 33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0"/>
            <a:ext cx="1047750" cy="400050"/>
          </a:xfrm>
          <a:prstGeom prst="rect">
            <a:avLst/>
          </a:prstGeom>
          <a:noFill/>
        </p:spPr>
      </p:pic>
      <p:pic>
        <p:nvPicPr>
          <p:cNvPr id="3106" name="Picture 34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0"/>
            <a:ext cx="1047750" cy="400050"/>
          </a:xfrm>
          <a:prstGeom prst="rect">
            <a:avLst/>
          </a:prstGeom>
          <a:noFill/>
        </p:spPr>
      </p:pic>
      <p:pic>
        <p:nvPicPr>
          <p:cNvPr id="3107" name="Picture 35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400050"/>
          </a:xfrm>
          <a:prstGeom prst="rect">
            <a:avLst/>
          </a:prstGeom>
          <a:noFill/>
        </p:spPr>
      </p:pic>
      <p:pic>
        <p:nvPicPr>
          <p:cNvPr id="3110" name="Picture 38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4813"/>
            <a:ext cx="400050" cy="1047750"/>
          </a:xfrm>
          <a:prstGeom prst="rect">
            <a:avLst/>
          </a:prstGeom>
          <a:noFill/>
        </p:spPr>
      </p:pic>
      <p:pic>
        <p:nvPicPr>
          <p:cNvPr id="3112" name="Picture 40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41438"/>
            <a:ext cx="400050" cy="1047750"/>
          </a:xfrm>
          <a:prstGeom prst="rect">
            <a:avLst/>
          </a:prstGeom>
          <a:noFill/>
        </p:spPr>
      </p:pic>
      <p:pic>
        <p:nvPicPr>
          <p:cNvPr id="3113" name="Picture 41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5038"/>
            <a:ext cx="400050" cy="1047750"/>
          </a:xfrm>
          <a:prstGeom prst="rect">
            <a:avLst/>
          </a:prstGeom>
          <a:noFill/>
        </p:spPr>
      </p:pic>
      <p:pic>
        <p:nvPicPr>
          <p:cNvPr id="3114" name="Picture 42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68638"/>
            <a:ext cx="400050" cy="1047750"/>
          </a:xfrm>
          <a:prstGeom prst="rect">
            <a:avLst/>
          </a:prstGeom>
          <a:noFill/>
        </p:spPr>
      </p:pic>
      <p:pic>
        <p:nvPicPr>
          <p:cNvPr id="3115" name="Picture 43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33825"/>
            <a:ext cx="400050" cy="1047750"/>
          </a:xfrm>
          <a:prstGeom prst="rect">
            <a:avLst/>
          </a:prstGeom>
          <a:noFill/>
        </p:spPr>
      </p:pic>
      <p:pic>
        <p:nvPicPr>
          <p:cNvPr id="3116" name="Picture 44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97425"/>
            <a:ext cx="400050" cy="1047750"/>
          </a:xfrm>
          <a:prstGeom prst="rect">
            <a:avLst/>
          </a:prstGeom>
          <a:noFill/>
        </p:spPr>
      </p:pic>
      <p:pic>
        <p:nvPicPr>
          <p:cNvPr id="3117" name="Picture 45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61024"/>
            <a:ext cx="400050" cy="1196975"/>
          </a:xfrm>
          <a:prstGeom prst="rect">
            <a:avLst/>
          </a:prstGeom>
          <a:noFill/>
        </p:spPr>
      </p:pic>
      <p:pic>
        <p:nvPicPr>
          <p:cNvPr id="3118" name="Picture 46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404813"/>
            <a:ext cx="400050" cy="1047750"/>
          </a:xfrm>
          <a:prstGeom prst="rect">
            <a:avLst/>
          </a:prstGeom>
          <a:noFill/>
        </p:spPr>
      </p:pic>
      <p:pic>
        <p:nvPicPr>
          <p:cNvPr id="3119" name="Picture 47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1268413"/>
            <a:ext cx="400050" cy="1047750"/>
          </a:xfrm>
          <a:prstGeom prst="rect">
            <a:avLst/>
          </a:prstGeom>
          <a:noFill/>
        </p:spPr>
      </p:pic>
      <p:pic>
        <p:nvPicPr>
          <p:cNvPr id="3120" name="Picture 48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2133600"/>
            <a:ext cx="400050" cy="1047750"/>
          </a:xfrm>
          <a:prstGeom prst="rect">
            <a:avLst/>
          </a:prstGeom>
          <a:noFill/>
        </p:spPr>
      </p:pic>
      <p:pic>
        <p:nvPicPr>
          <p:cNvPr id="3121" name="Picture 49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2997200"/>
            <a:ext cx="400050" cy="1047750"/>
          </a:xfrm>
          <a:prstGeom prst="rect">
            <a:avLst/>
          </a:prstGeom>
          <a:noFill/>
        </p:spPr>
      </p:pic>
      <p:pic>
        <p:nvPicPr>
          <p:cNvPr id="3122" name="Picture 50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3860800"/>
            <a:ext cx="400050" cy="1047750"/>
          </a:xfrm>
          <a:prstGeom prst="rect">
            <a:avLst/>
          </a:prstGeom>
          <a:noFill/>
        </p:spPr>
      </p:pic>
      <p:pic>
        <p:nvPicPr>
          <p:cNvPr id="3123" name="Picture 51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4724400"/>
            <a:ext cx="400050" cy="1047750"/>
          </a:xfrm>
          <a:prstGeom prst="rect">
            <a:avLst/>
          </a:prstGeom>
          <a:noFill/>
        </p:spPr>
      </p:pic>
      <p:pic>
        <p:nvPicPr>
          <p:cNvPr id="3125" name="Picture 53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5143512"/>
            <a:ext cx="400050" cy="1277926"/>
          </a:xfrm>
          <a:prstGeom prst="rect">
            <a:avLst/>
          </a:prstGeom>
          <a:noFill/>
        </p:spPr>
      </p:pic>
      <p:pic>
        <p:nvPicPr>
          <p:cNvPr id="3126" name="Picture 54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5143512"/>
            <a:ext cx="400050" cy="1357322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571472" y="500042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Constantia" pitchFamily="18" charset="0"/>
              </a:rPr>
              <a:t>«Вишивані рушники села </a:t>
            </a:r>
            <a:r>
              <a:rPr lang="uk-UA" sz="2800" b="1" i="1" dirty="0" err="1" smtClean="0">
                <a:solidFill>
                  <a:srgbClr val="C00000"/>
                </a:solidFill>
                <a:latin typeface="Constantia" pitchFamily="18" charset="0"/>
              </a:rPr>
              <a:t>Рокосів</a:t>
            </a:r>
            <a:r>
              <a:rPr lang="uk-UA" sz="2800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</a:p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Constantia" pitchFamily="18" charset="0"/>
              </a:rPr>
              <a:t>(на прикладі майстерності односельчан)»</a:t>
            </a:r>
            <a:endParaRPr lang="ru-RU" sz="2800" b="1" i="1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5"/>
          <a:srcRect l="5560" t="2570" r="3558" b="5754"/>
          <a:stretch>
            <a:fillRect/>
          </a:stretch>
        </p:blipFill>
        <p:spPr bwMode="auto">
          <a:xfrm>
            <a:off x="5643570" y="1643050"/>
            <a:ext cx="2825446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 l="5066" t="11887" r="7930"/>
          <a:stretch>
            <a:fillRect/>
          </a:stretch>
        </p:blipFill>
        <p:spPr bwMode="auto">
          <a:xfrm>
            <a:off x="2000232" y="4000505"/>
            <a:ext cx="3429024" cy="2388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70d48c5ee981"/>
          <p:cNvPicPr>
            <a:picLocks noChangeAspect="1" noChangeArrowheads="1"/>
          </p:cNvPicPr>
          <p:nvPr/>
        </p:nvPicPr>
        <p:blipFill>
          <a:blip r:embed="rId7"/>
          <a:srcRect t="7031" b="33781"/>
          <a:stretch>
            <a:fillRect/>
          </a:stretch>
        </p:blipFill>
        <p:spPr bwMode="auto">
          <a:xfrm>
            <a:off x="500034" y="1428736"/>
            <a:ext cx="3571900" cy="2465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Ганна Іванівна з онучкою на виставці своїх робіт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Ганна Іванівна з онучкою на виставці своїх робіт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8" name="Picture 36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6457950"/>
            <a:ext cx="928662" cy="400050"/>
          </a:xfrm>
          <a:prstGeom prst="rect">
            <a:avLst/>
          </a:prstGeom>
          <a:noFill/>
        </p:spPr>
      </p:pic>
      <p:pic>
        <p:nvPicPr>
          <p:cNvPr id="3087" name="Picture 15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57950"/>
            <a:ext cx="1047750" cy="400050"/>
          </a:xfrm>
          <a:prstGeom prst="rect">
            <a:avLst/>
          </a:prstGeom>
          <a:noFill/>
        </p:spPr>
      </p:pic>
      <p:pic>
        <p:nvPicPr>
          <p:cNvPr id="3088" name="Picture 16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89" name="Picture 17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0" name="Picture 18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91" name="Picture 19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92" name="Picture 20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3" name="Picture 21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4" name="Picture 22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5" name="Picture 23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6" name="Picture 24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7" name="Picture 25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1047750" cy="400050"/>
          </a:xfrm>
          <a:prstGeom prst="rect">
            <a:avLst/>
          </a:prstGeom>
          <a:noFill/>
        </p:spPr>
      </p:pic>
      <p:pic>
        <p:nvPicPr>
          <p:cNvPr id="3098" name="Picture 26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0"/>
            <a:ext cx="1047750" cy="400050"/>
          </a:xfrm>
          <a:prstGeom prst="rect">
            <a:avLst/>
          </a:prstGeom>
          <a:noFill/>
        </p:spPr>
      </p:pic>
      <p:pic>
        <p:nvPicPr>
          <p:cNvPr id="3099" name="Picture 27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0"/>
            <a:ext cx="1047750" cy="400050"/>
          </a:xfrm>
          <a:prstGeom prst="rect">
            <a:avLst/>
          </a:prstGeom>
          <a:noFill/>
        </p:spPr>
      </p:pic>
      <p:pic>
        <p:nvPicPr>
          <p:cNvPr id="3100" name="Picture 28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0"/>
            <a:ext cx="1047750" cy="400050"/>
          </a:xfrm>
          <a:prstGeom prst="rect">
            <a:avLst/>
          </a:prstGeom>
          <a:noFill/>
        </p:spPr>
      </p:pic>
      <p:pic>
        <p:nvPicPr>
          <p:cNvPr id="3101" name="Picture 29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1047750" cy="400050"/>
          </a:xfrm>
          <a:prstGeom prst="rect">
            <a:avLst/>
          </a:prstGeom>
          <a:noFill/>
        </p:spPr>
      </p:pic>
      <p:pic>
        <p:nvPicPr>
          <p:cNvPr id="3102" name="Picture 30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47750" cy="400050"/>
          </a:xfrm>
          <a:prstGeom prst="rect">
            <a:avLst/>
          </a:prstGeom>
          <a:noFill/>
        </p:spPr>
      </p:pic>
      <p:pic>
        <p:nvPicPr>
          <p:cNvPr id="3103" name="Picture 31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0"/>
            <a:ext cx="1047750" cy="400050"/>
          </a:xfrm>
          <a:prstGeom prst="rect">
            <a:avLst/>
          </a:prstGeom>
          <a:noFill/>
        </p:spPr>
      </p:pic>
      <p:pic>
        <p:nvPicPr>
          <p:cNvPr id="3104" name="Picture 32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0"/>
            <a:ext cx="1047750" cy="400050"/>
          </a:xfrm>
          <a:prstGeom prst="rect">
            <a:avLst/>
          </a:prstGeom>
          <a:noFill/>
        </p:spPr>
      </p:pic>
      <p:pic>
        <p:nvPicPr>
          <p:cNvPr id="3105" name="Picture 33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0"/>
            <a:ext cx="1047750" cy="400050"/>
          </a:xfrm>
          <a:prstGeom prst="rect">
            <a:avLst/>
          </a:prstGeom>
          <a:noFill/>
        </p:spPr>
      </p:pic>
      <p:pic>
        <p:nvPicPr>
          <p:cNvPr id="3106" name="Picture 34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0"/>
            <a:ext cx="1047750" cy="400050"/>
          </a:xfrm>
          <a:prstGeom prst="rect">
            <a:avLst/>
          </a:prstGeom>
          <a:noFill/>
        </p:spPr>
      </p:pic>
      <p:pic>
        <p:nvPicPr>
          <p:cNvPr id="3107" name="Picture 35" descr="sm_bb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0"/>
            <a:ext cx="971550" cy="400050"/>
          </a:xfrm>
          <a:prstGeom prst="rect">
            <a:avLst/>
          </a:prstGeom>
          <a:noFill/>
        </p:spPr>
      </p:pic>
      <p:pic>
        <p:nvPicPr>
          <p:cNvPr id="3110" name="Picture 38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4813"/>
            <a:ext cx="400050" cy="1047750"/>
          </a:xfrm>
          <a:prstGeom prst="rect">
            <a:avLst/>
          </a:prstGeom>
          <a:noFill/>
        </p:spPr>
      </p:pic>
      <p:pic>
        <p:nvPicPr>
          <p:cNvPr id="3112" name="Picture 40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41438"/>
            <a:ext cx="400050" cy="1047750"/>
          </a:xfrm>
          <a:prstGeom prst="rect">
            <a:avLst/>
          </a:prstGeom>
          <a:noFill/>
        </p:spPr>
      </p:pic>
      <p:pic>
        <p:nvPicPr>
          <p:cNvPr id="3113" name="Picture 41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5038"/>
            <a:ext cx="400050" cy="1047750"/>
          </a:xfrm>
          <a:prstGeom prst="rect">
            <a:avLst/>
          </a:prstGeom>
          <a:noFill/>
        </p:spPr>
      </p:pic>
      <p:pic>
        <p:nvPicPr>
          <p:cNvPr id="3114" name="Picture 42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68638"/>
            <a:ext cx="400050" cy="1047750"/>
          </a:xfrm>
          <a:prstGeom prst="rect">
            <a:avLst/>
          </a:prstGeom>
          <a:noFill/>
        </p:spPr>
      </p:pic>
      <p:pic>
        <p:nvPicPr>
          <p:cNvPr id="3115" name="Picture 43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33825"/>
            <a:ext cx="400050" cy="1047750"/>
          </a:xfrm>
          <a:prstGeom prst="rect">
            <a:avLst/>
          </a:prstGeom>
          <a:noFill/>
        </p:spPr>
      </p:pic>
      <p:pic>
        <p:nvPicPr>
          <p:cNvPr id="3116" name="Picture 44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97425"/>
            <a:ext cx="400050" cy="1047750"/>
          </a:xfrm>
          <a:prstGeom prst="rect">
            <a:avLst/>
          </a:prstGeom>
          <a:noFill/>
        </p:spPr>
      </p:pic>
      <p:pic>
        <p:nvPicPr>
          <p:cNvPr id="3117" name="Picture 45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61024"/>
            <a:ext cx="400050" cy="1196975"/>
          </a:xfrm>
          <a:prstGeom prst="rect">
            <a:avLst/>
          </a:prstGeom>
          <a:noFill/>
        </p:spPr>
      </p:pic>
      <p:pic>
        <p:nvPicPr>
          <p:cNvPr id="3118" name="Picture 46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404813"/>
            <a:ext cx="400050" cy="1047750"/>
          </a:xfrm>
          <a:prstGeom prst="rect">
            <a:avLst/>
          </a:prstGeom>
          <a:noFill/>
        </p:spPr>
      </p:pic>
      <p:pic>
        <p:nvPicPr>
          <p:cNvPr id="3119" name="Picture 47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1268413"/>
            <a:ext cx="400050" cy="1047750"/>
          </a:xfrm>
          <a:prstGeom prst="rect">
            <a:avLst/>
          </a:prstGeom>
          <a:noFill/>
        </p:spPr>
      </p:pic>
      <p:pic>
        <p:nvPicPr>
          <p:cNvPr id="3120" name="Picture 48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2133600"/>
            <a:ext cx="400050" cy="1047750"/>
          </a:xfrm>
          <a:prstGeom prst="rect">
            <a:avLst/>
          </a:prstGeom>
          <a:noFill/>
        </p:spPr>
      </p:pic>
      <p:pic>
        <p:nvPicPr>
          <p:cNvPr id="3121" name="Picture 49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2997200"/>
            <a:ext cx="400050" cy="1047750"/>
          </a:xfrm>
          <a:prstGeom prst="rect">
            <a:avLst/>
          </a:prstGeom>
          <a:noFill/>
        </p:spPr>
      </p:pic>
      <p:pic>
        <p:nvPicPr>
          <p:cNvPr id="3122" name="Picture 50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3860800"/>
            <a:ext cx="400050" cy="1047750"/>
          </a:xfrm>
          <a:prstGeom prst="rect">
            <a:avLst/>
          </a:prstGeom>
          <a:noFill/>
        </p:spPr>
      </p:pic>
      <p:pic>
        <p:nvPicPr>
          <p:cNvPr id="3123" name="Picture 51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4724400"/>
            <a:ext cx="400050" cy="1047750"/>
          </a:xfrm>
          <a:prstGeom prst="rect">
            <a:avLst/>
          </a:prstGeom>
          <a:noFill/>
        </p:spPr>
      </p:pic>
      <p:pic>
        <p:nvPicPr>
          <p:cNvPr id="3125" name="Picture 53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5143512"/>
            <a:ext cx="400050" cy="1277926"/>
          </a:xfrm>
          <a:prstGeom prst="rect">
            <a:avLst/>
          </a:prstGeom>
          <a:noFill/>
        </p:spPr>
      </p:pic>
      <p:pic>
        <p:nvPicPr>
          <p:cNvPr id="3126" name="Picture 54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50" y="5143512"/>
            <a:ext cx="400050" cy="1357322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571472" y="428604"/>
            <a:ext cx="80724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i="1" dirty="0" smtClean="0">
                <a:solidFill>
                  <a:srgbClr val="C00000"/>
                </a:solidFill>
                <a:latin typeface="Constantia" pitchFamily="18" charset="0"/>
              </a:rPr>
              <a:t>Вишитий рушник на стіні – давній український народний звичай. Не було жодної оселі на Україні, якої не прикрашали б рушниками.</a:t>
            </a:r>
            <a:r>
              <a:rPr lang="uk-UA" sz="2200" dirty="0" smtClean="0"/>
              <a:t> </a:t>
            </a:r>
            <a:endParaRPr lang="ru-RU" sz="2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643050"/>
            <a:ext cx="3429024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70" y="4143380"/>
            <a:ext cx="3857666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1571612"/>
            <a:ext cx="3429024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071942"/>
            <a:ext cx="1928826" cy="2411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108" name="Picture 36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6457950"/>
            <a:ext cx="928662" cy="400050"/>
          </a:xfrm>
          <a:prstGeom prst="rect">
            <a:avLst/>
          </a:prstGeom>
          <a:noFill/>
        </p:spPr>
      </p:pic>
      <p:pic>
        <p:nvPicPr>
          <p:cNvPr id="3087" name="Picture 15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57950"/>
            <a:ext cx="1047750" cy="400050"/>
          </a:xfrm>
          <a:prstGeom prst="rect">
            <a:avLst/>
          </a:prstGeom>
          <a:noFill/>
        </p:spPr>
      </p:pic>
      <p:pic>
        <p:nvPicPr>
          <p:cNvPr id="3088" name="Picture 16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89" name="Picture 17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0" name="Picture 18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91" name="Picture 19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6457950"/>
            <a:ext cx="1047750" cy="400050"/>
          </a:xfrm>
          <a:prstGeom prst="rect">
            <a:avLst/>
          </a:prstGeom>
          <a:noFill/>
        </p:spPr>
      </p:pic>
      <p:pic>
        <p:nvPicPr>
          <p:cNvPr id="3092" name="Picture 20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3" name="Picture 21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4" name="Picture 22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5" name="Picture 23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6457950"/>
            <a:ext cx="1047750" cy="400050"/>
          </a:xfrm>
          <a:prstGeom prst="rect">
            <a:avLst/>
          </a:prstGeom>
          <a:noFill/>
        </p:spPr>
      </p:pic>
      <p:pic>
        <p:nvPicPr>
          <p:cNvPr id="3096" name="Picture 24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6457950"/>
            <a:ext cx="1047750" cy="400050"/>
          </a:xfrm>
          <a:prstGeom prst="rect">
            <a:avLst/>
          </a:prstGeom>
          <a:noFill/>
        </p:spPr>
      </p:pic>
      <p:pic>
        <p:nvPicPr>
          <p:cNvPr id="3097" name="Picture 25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0"/>
            <a:ext cx="1047750" cy="400050"/>
          </a:xfrm>
          <a:prstGeom prst="rect">
            <a:avLst/>
          </a:prstGeom>
          <a:noFill/>
        </p:spPr>
      </p:pic>
      <p:pic>
        <p:nvPicPr>
          <p:cNvPr id="3098" name="Picture 26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0"/>
            <a:ext cx="1047750" cy="400050"/>
          </a:xfrm>
          <a:prstGeom prst="rect">
            <a:avLst/>
          </a:prstGeom>
          <a:noFill/>
        </p:spPr>
      </p:pic>
      <p:pic>
        <p:nvPicPr>
          <p:cNvPr id="3099" name="Picture 27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0"/>
            <a:ext cx="1047750" cy="400050"/>
          </a:xfrm>
          <a:prstGeom prst="rect">
            <a:avLst/>
          </a:prstGeom>
          <a:noFill/>
        </p:spPr>
      </p:pic>
      <p:pic>
        <p:nvPicPr>
          <p:cNvPr id="3100" name="Picture 28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0"/>
            <a:ext cx="1047750" cy="400050"/>
          </a:xfrm>
          <a:prstGeom prst="rect">
            <a:avLst/>
          </a:prstGeom>
          <a:noFill/>
        </p:spPr>
      </p:pic>
      <p:pic>
        <p:nvPicPr>
          <p:cNvPr id="3101" name="Picture 29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0"/>
            <a:ext cx="1047750" cy="400050"/>
          </a:xfrm>
          <a:prstGeom prst="rect">
            <a:avLst/>
          </a:prstGeom>
          <a:noFill/>
        </p:spPr>
      </p:pic>
      <p:pic>
        <p:nvPicPr>
          <p:cNvPr id="3102" name="Picture 30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47750" cy="400050"/>
          </a:xfrm>
          <a:prstGeom prst="rect">
            <a:avLst/>
          </a:prstGeom>
          <a:noFill/>
        </p:spPr>
      </p:pic>
      <p:pic>
        <p:nvPicPr>
          <p:cNvPr id="3103" name="Picture 31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0"/>
            <a:ext cx="1047750" cy="400050"/>
          </a:xfrm>
          <a:prstGeom prst="rect">
            <a:avLst/>
          </a:prstGeom>
          <a:noFill/>
        </p:spPr>
      </p:pic>
      <p:pic>
        <p:nvPicPr>
          <p:cNvPr id="3104" name="Picture 32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0"/>
            <a:ext cx="1047750" cy="400050"/>
          </a:xfrm>
          <a:prstGeom prst="rect">
            <a:avLst/>
          </a:prstGeom>
          <a:noFill/>
        </p:spPr>
      </p:pic>
      <p:pic>
        <p:nvPicPr>
          <p:cNvPr id="3105" name="Picture 33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0"/>
            <a:ext cx="1047750" cy="400050"/>
          </a:xfrm>
          <a:prstGeom prst="rect">
            <a:avLst/>
          </a:prstGeom>
          <a:noFill/>
        </p:spPr>
      </p:pic>
      <p:pic>
        <p:nvPicPr>
          <p:cNvPr id="3106" name="Picture 34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0"/>
            <a:ext cx="1047750" cy="400050"/>
          </a:xfrm>
          <a:prstGeom prst="rect">
            <a:avLst/>
          </a:prstGeom>
          <a:noFill/>
        </p:spPr>
      </p:pic>
      <p:pic>
        <p:nvPicPr>
          <p:cNvPr id="3107" name="Picture 35" descr="sm_bb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0"/>
            <a:ext cx="971550" cy="400050"/>
          </a:xfrm>
          <a:prstGeom prst="rect">
            <a:avLst/>
          </a:prstGeom>
          <a:noFill/>
        </p:spPr>
      </p:pic>
      <p:pic>
        <p:nvPicPr>
          <p:cNvPr id="3110" name="Picture 38" descr="sm_bb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4813"/>
            <a:ext cx="400050" cy="1047750"/>
          </a:xfrm>
          <a:prstGeom prst="rect">
            <a:avLst/>
          </a:prstGeom>
          <a:noFill/>
        </p:spPr>
      </p:pic>
      <p:pic>
        <p:nvPicPr>
          <p:cNvPr id="3112" name="Picture 40" descr="sm_bb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41438"/>
            <a:ext cx="400050" cy="1047750"/>
          </a:xfrm>
          <a:prstGeom prst="rect">
            <a:avLst/>
          </a:prstGeom>
          <a:noFill/>
        </p:spPr>
      </p:pic>
      <p:pic>
        <p:nvPicPr>
          <p:cNvPr id="3113" name="Picture 41" descr="sm_bb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05038"/>
            <a:ext cx="400050" cy="1047750"/>
          </a:xfrm>
          <a:prstGeom prst="rect">
            <a:avLst/>
          </a:prstGeom>
          <a:noFill/>
        </p:spPr>
      </p:pic>
      <p:pic>
        <p:nvPicPr>
          <p:cNvPr id="3114" name="Picture 42" descr="sm_bb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68638"/>
            <a:ext cx="400050" cy="1047750"/>
          </a:xfrm>
          <a:prstGeom prst="rect">
            <a:avLst/>
          </a:prstGeom>
          <a:noFill/>
        </p:spPr>
      </p:pic>
      <p:pic>
        <p:nvPicPr>
          <p:cNvPr id="3115" name="Picture 43" descr="sm_bb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33825"/>
            <a:ext cx="400050" cy="1047750"/>
          </a:xfrm>
          <a:prstGeom prst="rect">
            <a:avLst/>
          </a:prstGeom>
          <a:noFill/>
        </p:spPr>
      </p:pic>
      <p:pic>
        <p:nvPicPr>
          <p:cNvPr id="3116" name="Picture 44" descr="sm_bb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97425"/>
            <a:ext cx="400050" cy="1047750"/>
          </a:xfrm>
          <a:prstGeom prst="rect">
            <a:avLst/>
          </a:prstGeom>
          <a:noFill/>
        </p:spPr>
      </p:pic>
      <p:pic>
        <p:nvPicPr>
          <p:cNvPr id="3117" name="Picture 45" descr="sm_bb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61024"/>
            <a:ext cx="400050" cy="1196975"/>
          </a:xfrm>
          <a:prstGeom prst="rect">
            <a:avLst/>
          </a:prstGeom>
          <a:noFill/>
        </p:spPr>
      </p:pic>
      <p:pic>
        <p:nvPicPr>
          <p:cNvPr id="3118" name="Picture 46" descr="sm_bb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3950" y="404813"/>
            <a:ext cx="400050" cy="1047750"/>
          </a:xfrm>
          <a:prstGeom prst="rect">
            <a:avLst/>
          </a:prstGeom>
          <a:noFill/>
        </p:spPr>
      </p:pic>
      <p:pic>
        <p:nvPicPr>
          <p:cNvPr id="3119" name="Picture 47" descr="sm_bb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3950" y="1268413"/>
            <a:ext cx="400050" cy="1047750"/>
          </a:xfrm>
          <a:prstGeom prst="rect">
            <a:avLst/>
          </a:prstGeom>
          <a:noFill/>
        </p:spPr>
      </p:pic>
      <p:pic>
        <p:nvPicPr>
          <p:cNvPr id="3120" name="Picture 48" descr="sm_bb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3950" y="2133600"/>
            <a:ext cx="400050" cy="1047750"/>
          </a:xfrm>
          <a:prstGeom prst="rect">
            <a:avLst/>
          </a:prstGeom>
          <a:noFill/>
        </p:spPr>
      </p:pic>
      <p:pic>
        <p:nvPicPr>
          <p:cNvPr id="3121" name="Picture 49" descr="sm_bb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3950" y="2997200"/>
            <a:ext cx="400050" cy="1047750"/>
          </a:xfrm>
          <a:prstGeom prst="rect">
            <a:avLst/>
          </a:prstGeom>
          <a:noFill/>
        </p:spPr>
      </p:pic>
      <p:pic>
        <p:nvPicPr>
          <p:cNvPr id="3122" name="Picture 50" descr="sm_bb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3950" y="3860800"/>
            <a:ext cx="400050" cy="1047750"/>
          </a:xfrm>
          <a:prstGeom prst="rect">
            <a:avLst/>
          </a:prstGeom>
          <a:noFill/>
        </p:spPr>
      </p:pic>
      <p:pic>
        <p:nvPicPr>
          <p:cNvPr id="3123" name="Picture 51" descr="sm_bb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3950" y="4724400"/>
            <a:ext cx="400050" cy="1047750"/>
          </a:xfrm>
          <a:prstGeom prst="rect">
            <a:avLst/>
          </a:prstGeom>
          <a:noFill/>
        </p:spPr>
      </p:pic>
      <p:pic>
        <p:nvPicPr>
          <p:cNvPr id="3125" name="Picture 53" descr="sm_bb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3950" y="5143512"/>
            <a:ext cx="400050" cy="1277926"/>
          </a:xfrm>
          <a:prstGeom prst="rect">
            <a:avLst/>
          </a:prstGeom>
          <a:noFill/>
        </p:spPr>
      </p:pic>
      <p:pic>
        <p:nvPicPr>
          <p:cNvPr id="3126" name="Picture 54" descr="sm_bb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3950" y="5143512"/>
            <a:ext cx="400050" cy="1357322"/>
          </a:xfrm>
          <a:prstGeom prst="rect">
            <a:avLst/>
          </a:prstGeom>
          <a:noFill/>
        </p:spPr>
      </p:pic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2285992"/>
            <a:ext cx="3429023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5" y="1928802"/>
            <a:ext cx="3071833" cy="2047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2" name="Прямоугольник 41"/>
          <p:cNvSpPr/>
          <p:nvPr/>
        </p:nvSpPr>
        <p:spPr>
          <a:xfrm>
            <a:off x="642910" y="500042"/>
            <a:ext cx="8001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i="1" dirty="0" smtClean="0">
                <a:solidFill>
                  <a:srgbClr val="C00000"/>
                </a:solidFill>
                <a:latin typeface="Constantia" pitchFamily="18" charset="0"/>
              </a:rPr>
              <a:t>В сучасному суспільстві вишиваний рушник не є такою цінністю як у давнину. Та все ж, залишилися люди, що пам’ятають і шанують традиції, які передаються з покоління в покоління.</a:t>
            </a:r>
            <a:endParaRPr lang="ru-RU" sz="2200" b="1" i="1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Tm="5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01155">
            <a:off x="990427" y="3234024"/>
            <a:ext cx="7772400" cy="1069623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n-ea"/>
                <a:cs typeface="Arial" charset="0"/>
              </a:rPr>
              <a:t>Дякую всім за увагу!</a:t>
            </a:r>
            <a:r>
              <a:rPr lang="uk-UA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n-ea"/>
                <a:cs typeface="Arial" charset="0"/>
              </a:rPr>
              <a:t/>
            </a:r>
            <a:br>
              <a:rPr lang="uk-UA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n-ea"/>
                <a:cs typeface="Arial" charset="0"/>
              </a:rPr>
            </a:br>
            <a:r>
              <a:rPr lang="uk-UA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n-ea"/>
                <a:cs typeface="Arial" charset="0"/>
              </a:rPr>
              <a:t/>
            </a:r>
            <a:br>
              <a:rPr lang="uk-UA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n-ea"/>
                <a:cs typeface="Arial" charset="0"/>
              </a:rPr>
            </a:br>
            <a:endParaRPr lang="ru-RU" dirty="0"/>
          </a:p>
        </p:txBody>
      </p:sp>
    </p:spTree>
  </p:cSld>
  <p:clrMapOvr>
    <a:masterClrMapping/>
  </p:clrMapOvr>
  <p:transition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Фокина Л. П. Шаблон (фон) презентации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263</Words>
  <Application>Microsoft Office PowerPoint</Application>
  <PresentationFormat>Экран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Фокина Л. П. Шаблон (фон) презентации1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Дякую всім за увагу!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MKab04</cp:lastModifiedBy>
  <cp:revision>32</cp:revision>
  <dcterms:created xsi:type="dcterms:W3CDTF">2014-01-05T17:14:57Z</dcterms:created>
  <dcterms:modified xsi:type="dcterms:W3CDTF">2014-01-24T10:35:25Z</dcterms:modified>
</cp:coreProperties>
</file>