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7B11-6855-4A89-9019-2FA73163EC63}" type="datetimeFigureOut">
              <a:rPr lang="uk-UA" smtClean="0"/>
              <a:t>01.04.2014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A2E8652-2EE2-4C63-89B6-66EE35DF8A88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7B11-6855-4A89-9019-2FA73163EC63}" type="datetimeFigureOut">
              <a:rPr lang="uk-UA" smtClean="0"/>
              <a:t>01.04.2014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8652-2EE2-4C63-89B6-66EE35DF8A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7B11-6855-4A89-9019-2FA73163EC63}" type="datetimeFigureOut">
              <a:rPr lang="uk-UA" smtClean="0"/>
              <a:t>01.04.2014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8652-2EE2-4C63-89B6-66EE35DF8A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7B11-6855-4A89-9019-2FA73163EC63}" type="datetimeFigureOut">
              <a:rPr lang="uk-UA" smtClean="0"/>
              <a:t>01.04.2014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8652-2EE2-4C63-89B6-66EE35DF8A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7B11-6855-4A89-9019-2FA73163EC63}" type="datetimeFigureOut">
              <a:rPr lang="uk-UA" smtClean="0"/>
              <a:t>01.04.2014</a:t>
            </a:fld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8652-2EE2-4C63-89B6-66EE35DF8A88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7B11-6855-4A89-9019-2FA73163EC63}" type="datetimeFigureOut">
              <a:rPr lang="uk-UA" smtClean="0"/>
              <a:t>01.04.2014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8652-2EE2-4C63-89B6-66EE35DF8A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7B11-6855-4A89-9019-2FA73163EC63}" type="datetimeFigureOut">
              <a:rPr lang="uk-UA" smtClean="0"/>
              <a:t>01.04.2014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8652-2EE2-4C63-89B6-66EE35DF8A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7B11-6855-4A89-9019-2FA73163EC63}" type="datetimeFigureOut">
              <a:rPr lang="uk-UA" smtClean="0"/>
              <a:t>01.04.2014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8652-2EE2-4C63-89B6-66EE35DF8A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7B11-6855-4A89-9019-2FA73163EC63}" type="datetimeFigureOut">
              <a:rPr lang="uk-UA" smtClean="0"/>
              <a:t>01.04.2014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8652-2EE2-4C63-89B6-66EE35DF8A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7B11-6855-4A89-9019-2FA73163EC63}" type="datetimeFigureOut">
              <a:rPr lang="uk-UA" smtClean="0"/>
              <a:t>01.04.2014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8652-2EE2-4C63-89B6-66EE35DF8A88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7B11-6855-4A89-9019-2FA73163EC63}" type="datetimeFigureOut">
              <a:rPr lang="uk-UA" smtClean="0"/>
              <a:t>01.04.2014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8652-2EE2-4C63-89B6-66EE35DF8A88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1517B11-6855-4A89-9019-2FA73163EC63}" type="datetimeFigureOut">
              <a:rPr lang="uk-UA" smtClean="0"/>
              <a:t>01.04.2014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A2E8652-2EE2-4C63-89B6-66EE35DF8A88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1921-1930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uk-UA" dirty="0" err="1" smtClean="0"/>
              <a:t>іномистецтво</a:t>
            </a:r>
            <a:r>
              <a:rPr lang="uk-UA" dirty="0" smtClean="0"/>
              <a:t> України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7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61" y="16685"/>
            <a:ext cx="3014809" cy="6809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01"/>
            <a:ext cx="3295261" cy="6751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70" y="75001"/>
            <a:ext cx="2837457" cy="6826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88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7788">
            <a:off x="-166361" y="1799511"/>
            <a:ext cx="3810000" cy="5238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404">
            <a:off x="1770538" y="326547"/>
            <a:ext cx="3810000" cy="5276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1574"/>
            <a:ext cx="4063124" cy="55867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7021">
            <a:off x="5315823" y="735447"/>
            <a:ext cx="3810000" cy="52387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45991" y="6101344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журнал «Кіно» (1930–1936) </a:t>
            </a:r>
          </a:p>
        </p:txBody>
      </p:sp>
    </p:spTree>
    <p:extLst>
      <p:ext uri="{BB962C8B-B14F-4D97-AF65-F5344CB8AC3E}">
        <p14:creationId xmlns:p14="http://schemas.microsoft.com/office/powerpoint/2010/main" val="39200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45593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1930 р.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з'являється</a:t>
            </a:r>
            <a:r>
              <a:rPr lang="ru-RU" dirty="0"/>
              <a:t> перший </a:t>
            </a:r>
            <a:r>
              <a:rPr lang="ru-RU" dirty="0" err="1"/>
              <a:t>звуковий</a:t>
            </a:r>
            <a:r>
              <a:rPr lang="ru-RU" dirty="0"/>
              <a:t> </a:t>
            </a:r>
            <a:r>
              <a:rPr lang="ru-RU" dirty="0" err="1"/>
              <a:t>фільм</a:t>
            </a:r>
            <a:r>
              <a:rPr lang="ru-RU" dirty="0"/>
              <a:t> — документальна </a:t>
            </a:r>
            <a:r>
              <a:rPr lang="ru-RU" dirty="0" err="1"/>
              <a:t>стрічка</a:t>
            </a:r>
            <a:r>
              <a:rPr lang="ru-RU" dirty="0"/>
              <a:t> </a:t>
            </a:r>
            <a:r>
              <a:rPr lang="ru-RU" dirty="0" err="1"/>
              <a:t>Дзиги</a:t>
            </a:r>
            <a:r>
              <a:rPr lang="ru-RU" dirty="0"/>
              <a:t> </a:t>
            </a:r>
            <a:r>
              <a:rPr lang="ru-RU" dirty="0" err="1"/>
              <a:t>Вертова</a:t>
            </a:r>
            <a:r>
              <a:rPr lang="ru-RU" dirty="0"/>
              <a:t> «</a:t>
            </a:r>
            <a:r>
              <a:rPr lang="ru-RU" dirty="0" err="1"/>
              <a:t>Симфонія</a:t>
            </a:r>
            <a:r>
              <a:rPr lang="ru-RU" dirty="0"/>
              <a:t> </a:t>
            </a:r>
            <a:r>
              <a:rPr lang="ru-RU" dirty="0" err="1"/>
              <a:t>Донбасу</a:t>
            </a:r>
            <a:r>
              <a:rPr lang="ru-RU" dirty="0"/>
              <a:t>»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/>
              <a:t>Звукове кіно</a:t>
            </a:r>
            <a:endParaRPr lang="uk-UA" sz="4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5711681" cy="4032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14" y="1593667"/>
            <a:ext cx="4024383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156176" y="4638019"/>
            <a:ext cx="3281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Кадр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стрічки</a:t>
            </a:r>
            <a:r>
              <a:rPr lang="ru-RU" dirty="0"/>
              <a:t> </a:t>
            </a:r>
            <a:r>
              <a:rPr lang="ru-RU" dirty="0" err="1"/>
              <a:t>Дзиги</a:t>
            </a:r>
            <a:r>
              <a:rPr lang="ru-RU" dirty="0"/>
              <a:t> </a:t>
            </a:r>
            <a:r>
              <a:rPr lang="ru-RU" dirty="0" err="1"/>
              <a:t>Вертова</a:t>
            </a:r>
            <a:r>
              <a:rPr lang="ru-RU" dirty="0"/>
              <a:t> «</a:t>
            </a:r>
            <a:r>
              <a:rPr lang="ru-RU" dirty="0" err="1"/>
              <a:t>Симфонія</a:t>
            </a:r>
            <a:r>
              <a:rPr lang="ru-RU" dirty="0"/>
              <a:t> </a:t>
            </a:r>
            <a:r>
              <a:rPr lang="ru-RU" dirty="0" err="1"/>
              <a:t>Донбасу</a:t>
            </a:r>
            <a:r>
              <a:rPr lang="ru-RU" dirty="0"/>
              <a:t>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852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696200" cy="1295401"/>
          </a:xfrm>
        </p:spPr>
        <p:txBody>
          <a:bodyPr/>
          <a:lstStyle/>
          <a:p>
            <a:r>
              <a:rPr lang="uk-UA" dirty="0" smtClean="0"/>
              <a:t>Німе кіно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64502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загальноприйняте позначення кінематографу у перші десятиліття його історії, коли фільми виходили на екрани без синхронно записаного звуку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15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32" y="3885020"/>
            <a:ext cx="4896544" cy="2968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664" y="4132251"/>
            <a:ext cx="3696740" cy="2474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32" y="-12108"/>
            <a:ext cx="8537359" cy="3938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471592" y="4766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Ялтинська кіностудія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42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0" b="12840"/>
          <a:stretch>
            <a:fillRect/>
          </a:stretch>
        </p:blipFill>
        <p:spPr>
          <a:xfrm>
            <a:off x="179512" y="1628800"/>
            <a:ext cx="8820472" cy="4915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85791" y="474492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1928 року введено в </a:t>
            </a:r>
            <a:r>
              <a:rPr lang="ru-RU" sz="1600" b="1" dirty="0" err="1" smtClean="0"/>
              <a:t>дію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київську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кінофабрику</a:t>
            </a:r>
            <a:r>
              <a:rPr lang="ru-RU" sz="1600" b="1" dirty="0" smtClean="0"/>
              <a:t> (</a:t>
            </a:r>
            <a:r>
              <a:rPr lang="ru-RU" sz="1600" b="1" dirty="0" err="1" smtClean="0"/>
              <a:t>майбутню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Київську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кіностудію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ім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О.Довженка</a:t>
            </a:r>
            <a:r>
              <a:rPr lang="ru-RU" sz="1600" b="1" dirty="0" smtClean="0"/>
              <a:t>) — одну з </a:t>
            </a:r>
            <a:r>
              <a:rPr lang="ru-RU" sz="1600" b="1" dirty="0" err="1" smtClean="0"/>
              <a:t>найбільших</a:t>
            </a:r>
            <a:r>
              <a:rPr lang="ru-RU" sz="1600" b="1" dirty="0" smtClean="0"/>
              <a:t> та </a:t>
            </a:r>
            <a:r>
              <a:rPr lang="ru-RU" sz="1600" b="1" dirty="0" err="1" smtClean="0"/>
              <a:t>найсучасніших</a:t>
            </a:r>
            <a:r>
              <a:rPr lang="ru-RU" sz="1600" b="1" dirty="0" smtClean="0"/>
              <a:t> на той час у світі. 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10950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464496" cy="6315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083" y="200319"/>
            <a:ext cx="4046728" cy="290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733083" y="3125149"/>
            <a:ext cx="410306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Кадр з </a:t>
            </a:r>
            <a:r>
              <a:rPr lang="ru-RU" dirty="0" err="1" smtClean="0"/>
              <a:t>фільму</a:t>
            </a:r>
            <a:r>
              <a:rPr lang="ru-RU" dirty="0" smtClean="0"/>
              <a:t> «</a:t>
            </a:r>
            <a:r>
              <a:rPr lang="ru-RU" dirty="0" err="1" smtClean="0"/>
              <a:t>Ягідка</a:t>
            </a:r>
            <a:r>
              <a:rPr lang="ru-RU" dirty="0" smtClean="0"/>
              <a:t> кохання» </a:t>
            </a:r>
            <a:r>
              <a:rPr lang="ru-RU" dirty="0" err="1" smtClean="0"/>
              <a:t>Олександра</a:t>
            </a:r>
            <a:r>
              <a:rPr lang="ru-RU" dirty="0" smtClean="0"/>
              <a:t> </a:t>
            </a:r>
            <a:r>
              <a:rPr lang="ru-RU" dirty="0" err="1" smtClean="0"/>
              <a:t>Довженка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31" y="3802312"/>
            <a:ext cx="4204231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1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4488"/>
            <a:ext cx="4473088" cy="6033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50035"/>
            <a:ext cx="3533998" cy="5947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4489"/>
            <a:ext cx="8697477" cy="6033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366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109" y="-198764"/>
            <a:ext cx="3519509" cy="5244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601133" y="6311712"/>
            <a:ext cx="3315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Сергій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Ейзенштейн</a:t>
            </a: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otomki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681918"/>
            <a:ext cx="7543967" cy="565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533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" y="476672"/>
            <a:ext cx="2880320" cy="50163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39" y="500090"/>
            <a:ext cx="2736304" cy="4991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85810"/>
            <a:ext cx="3096344" cy="50072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5661248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Лесь Курбас</a:t>
            </a: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02914" y="5645859"/>
            <a:ext cx="2686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Майк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Йогансен</a:t>
            </a: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01312" y="5645859"/>
            <a:ext cx="26869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Юрій Яновський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21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672"/>
            <a:ext cx="4219158" cy="5928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9823"/>
            <a:ext cx="3816424" cy="5134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-180528" y="5656993"/>
            <a:ext cx="52201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Іван</a:t>
            </a:r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6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Кавалерідзе</a:t>
            </a:r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71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115</TotalTime>
  <Words>110</Words>
  <Application>Microsoft Office PowerPoint</Application>
  <PresentationFormat>Экран (4:3)</PresentationFormat>
  <Paragraphs>16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Аптека</vt:lpstr>
      <vt:lpstr>Кіномистецтво України</vt:lpstr>
      <vt:lpstr>Німе кіно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Ira</dc:creator>
  <cp:lastModifiedBy>Ira</cp:lastModifiedBy>
  <cp:revision>10</cp:revision>
  <dcterms:created xsi:type="dcterms:W3CDTF">2014-04-01T16:59:41Z</dcterms:created>
  <dcterms:modified xsi:type="dcterms:W3CDTF">2014-04-01T18:55:38Z</dcterms:modified>
</cp:coreProperties>
</file>